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5035" y="411988"/>
            <a:ext cx="16470630" cy="1647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7357"/>
            <a:ext cx="566420" cy="3332479"/>
          </a:xfrm>
          <a:custGeom>
            <a:avLst/>
            <a:gdLst/>
            <a:ahLst/>
            <a:cxnLst/>
            <a:rect l="l" t="t" r="r" b="b"/>
            <a:pathLst>
              <a:path w="566420" h="3332479">
                <a:moveTo>
                  <a:pt x="0" y="270"/>
                </a:moveTo>
                <a:lnTo>
                  <a:pt x="39548" y="723"/>
                </a:lnTo>
                <a:lnTo>
                  <a:pt x="97859" y="6489"/>
                </a:lnTo>
                <a:lnTo>
                  <a:pt x="154736" y="18720"/>
                </a:lnTo>
                <a:lnTo>
                  <a:pt x="209451" y="36729"/>
                </a:lnTo>
                <a:lnTo>
                  <a:pt x="262725" y="60479"/>
                </a:lnTo>
                <a:lnTo>
                  <a:pt x="313125" y="89284"/>
                </a:lnTo>
                <a:lnTo>
                  <a:pt x="359921" y="123842"/>
                </a:lnTo>
                <a:lnTo>
                  <a:pt x="403116" y="162718"/>
                </a:lnTo>
                <a:lnTo>
                  <a:pt x="441989" y="205926"/>
                </a:lnTo>
                <a:lnTo>
                  <a:pt x="476548" y="252727"/>
                </a:lnTo>
                <a:lnTo>
                  <a:pt x="505345" y="303123"/>
                </a:lnTo>
                <a:lnTo>
                  <a:pt x="529104" y="356401"/>
                </a:lnTo>
                <a:lnTo>
                  <a:pt x="547101" y="411128"/>
                </a:lnTo>
                <a:lnTo>
                  <a:pt x="559341" y="468001"/>
                </a:lnTo>
                <a:lnTo>
                  <a:pt x="565100" y="526321"/>
                </a:lnTo>
                <a:lnTo>
                  <a:pt x="565819" y="555113"/>
                </a:lnTo>
                <a:lnTo>
                  <a:pt x="565100" y="555113"/>
                </a:lnTo>
                <a:lnTo>
                  <a:pt x="564380" y="583918"/>
                </a:lnTo>
                <a:lnTo>
                  <a:pt x="558621" y="642239"/>
                </a:lnTo>
                <a:lnTo>
                  <a:pt x="546382" y="698400"/>
                </a:lnTo>
                <a:lnTo>
                  <a:pt x="528385" y="753838"/>
                </a:lnTo>
                <a:lnTo>
                  <a:pt x="504627" y="807117"/>
                </a:lnTo>
                <a:lnTo>
                  <a:pt x="475828" y="857512"/>
                </a:lnTo>
                <a:lnTo>
                  <a:pt x="441270" y="904314"/>
                </a:lnTo>
                <a:lnTo>
                  <a:pt x="403116" y="947521"/>
                </a:lnTo>
                <a:lnTo>
                  <a:pt x="359921" y="986397"/>
                </a:lnTo>
                <a:lnTo>
                  <a:pt x="312404" y="1020231"/>
                </a:lnTo>
                <a:lnTo>
                  <a:pt x="262725" y="1049760"/>
                </a:lnTo>
                <a:lnTo>
                  <a:pt x="209451" y="1073523"/>
                </a:lnTo>
                <a:lnTo>
                  <a:pt x="154016" y="1091519"/>
                </a:lnTo>
                <a:lnTo>
                  <a:pt x="97140" y="1103039"/>
                </a:lnTo>
                <a:lnTo>
                  <a:pt x="39548" y="1109516"/>
                </a:lnTo>
                <a:lnTo>
                  <a:pt x="10750" y="1110240"/>
                </a:lnTo>
                <a:lnTo>
                  <a:pt x="10750" y="1109516"/>
                </a:lnTo>
                <a:lnTo>
                  <a:pt x="0" y="1109250"/>
                </a:lnTo>
              </a:path>
              <a:path w="566420" h="3332479">
                <a:moveTo>
                  <a:pt x="0" y="1111221"/>
                </a:moveTo>
                <a:lnTo>
                  <a:pt x="39548" y="1111675"/>
                </a:lnTo>
                <a:lnTo>
                  <a:pt x="97859" y="1117441"/>
                </a:lnTo>
                <a:lnTo>
                  <a:pt x="154736" y="1129684"/>
                </a:lnTo>
                <a:lnTo>
                  <a:pt x="209451" y="1147681"/>
                </a:lnTo>
                <a:lnTo>
                  <a:pt x="262725" y="1171431"/>
                </a:lnTo>
                <a:lnTo>
                  <a:pt x="313125" y="1200236"/>
                </a:lnTo>
                <a:lnTo>
                  <a:pt x="359921" y="1234794"/>
                </a:lnTo>
                <a:lnTo>
                  <a:pt x="403116" y="1273670"/>
                </a:lnTo>
                <a:lnTo>
                  <a:pt x="441989" y="1316877"/>
                </a:lnTo>
                <a:lnTo>
                  <a:pt x="476548" y="1363678"/>
                </a:lnTo>
                <a:lnTo>
                  <a:pt x="505345" y="1414074"/>
                </a:lnTo>
                <a:lnTo>
                  <a:pt x="529104" y="1467353"/>
                </a:lnTo>
                <a:lnTo>
                  <a:pt x="547101" y="1522079"/>
                </a:lnTo>
                <a:lnTo>
                  <a:pt x="559341" y="1578952"/>
                </a:lnTo>
                <a:lnTo>
                  <a:pt x="565100" y="1637273"/>
                </a:lnTo>
                <a:lnTo>
                  <a:pt x="565819" y="1666078"/>
                </a:lnTo>
                <a:lnTo>
                  <a:pt x="565100" y="1666078"/>
                </a:lnTo>
                <a:lnTo>
                  <a:pt x="564380" y="1694870"/>
                </a:lnTo>
                <a:lnTo>
                  <a:pt x="558621" y="1753190"/>
                </a:lnTo>
                <a:lnTo>
                  <a:pt x="546382" y="1809352"/>
                </a:lnTo>
                <a:lnTo>
                  <a:pt x="528385" y="1864802"/>
                </a:lnTo>
                <a:lnTo>
                  <a:pt x="504627" y="1918068"/>
                </a:lnTo>
                <a:lnTo>
                  <a:pt x="475828" y="1968477"/>
                </a:lnTo>
                <a:lnTo>
                  <a:pt x="441270" y="2015265"/>
                </a:lnTo>
                <a:lnTo>
                  <a:pt x="403116" y="2058472"/>
                </a:lnTo>
                <a:lnTo>
                  <a:pt x="359921" y="2097349"/>
                </a:lnTo>
                <a:lnTo>
                  <a:pt x="312404" y="2131196"/>
                </a:lnTo>
                <a:lnTo>
                  <a:pt x="262725" y="2160712"/>
                </a:lnTo>
                <a:lnTo>
                  <a:pt x="209451" y="2184474"/>
                </a:lnTo>
                <a:lnTo>
                  <a:pt x="154016" y="2202471"/>
                </a:lnTo>
                <a:lnTo>
                  <a:pt x="97140" y="2213990"/>
                </a:lnTo>
                <a:lnTo>
                  <a:pt x="39548" y="2220467"/>
                </a:lnTo>
                <a:lnTo>
                  <a:pt x="10750" y="2221191"/>
                </a:lnTo>
                <a:lnTo>
                  <a:pt x="10750" y="2220467"/>
                </a:lnTo>
                <a:lnTo>
                  <a:pt x="0" y="2220202"/>
                </a:lnTo>
              </a:path>
              <a:path w="566420" h="3332479">
                <a:moveTo>
                  <a:pt x="0" y="2222186"/>
                </a:moveTo>
                <a:lnTo>
                  <a:pt x="39548" y="2222639"/>
                </a:lnTo>
                <a:lnTo>
                  <a:pt x="97859" y="2228393"/>
                </a:lnTo>
                <a:lnTo>
                  <a:pt x="154736" y="2240636"/>
                </a:lnTo>
                <a:lnTo>
                  <a:pt x="209451" y="2258632"/>
                </a:lnTo>
                <a:lnTo>
                  <a:pt x="262725" y="2282395"/>
                </a:lnTo>
                <a:lnTo>
                  <a:pt x="313125" y="2311187"/>
                </a:lnTo>
                <a:lnTo>
                  <a:pt x="359921" y="2345745"/>
                </a:lnTo>
                <a:lnTo>
                  <a:pt x="403116" y="2384634"/>
                </a:lnTo>
                <a:lnTo>
                  <a:pt x="441989" y="2427829"/>
                </a:lnTo>
                <a:lnTo>
                  <a:pt x="476548" y="2474630"/>
                </a:lnTo>
                <a:lnTo>
                  <a:pt x="505345" y="2525038"/>
                </a:lnTo>
                <a:lnTo>
                  <a:pt x="529104" y="2578304"/>
                </a:lnTo>
                <a:lnTo>
                  <a:pt x="547101" y="2633031"/>
                </a:lnTo>
                <a:lnTo>
                  <a:pt x="559341" y="2689904"/>
                </a:lnTo>
                <a:lnTo>
                  <a:pt x="565100" y="2748224"/>
                </a:lnTo>
                <a:lnTo>
                  <a:pt x="565819" y="2777029"/>
                </a:lnTo>
                <a:lnTo>
                  <a:pt x="565100" y="2777029"/>
                </a:lnTo>
                <a:lnTo>
                  <a:pt x="564380" y="2805821"/>
                </a:lnTo>
                <a:lnTo>
                  <a:pt x="558621" y="2864142"/>
                </a:lnTo>
                <a:lnTo>
                  <a:pt x="546382" y="2920304"/>
                </a:lnTo>
                <a:lnTo>
                  <a:pt x="528385" y="2975754"/>
                </a:lnTo>
                <a:lnTo>
                  <a:pt x="504627" y="3029033"/>
                </a:lnTo>
                <a:lnTo>
                  <a:pt x="475828" y="3079428"/>
                </a:lnTo>
                <a:lnTo>
                  <a:pt x="441270" y="3126230"/>
                </a:lnTo>
                <a:lnTo>
                  <a:pt x="403116" y="3169424"/>
                </a:lnTo>
                <a:lnTo>
                  <a:pt x="359921" y="3208313"/>
                </a:lnTo>
                <a:lnTo>
                  <a:pt x="312404" y="3242147"/>
                </a:lnTo>
                <a:lnTo>
                  <a:pt x="262725" y="3271663"/>
                </a:lnTo>
                <a:lnTo>
                  <a:pt x="209451" y="3295426"/>
                </a:lnTo>
                <a:lnTo>
                  <a:pt x="154016" y="3313422"/>
                </a:lnTo>
                <a:lnTo>
                  <a:pt x="97140" y="3324942"/>
                </a:lnTo>
                <a:lnTo>
                  <a:pt x="39548" y="3331432"/>
                </a:lnTo>
                <a:lnTo>
                  <a:pt x="10750" y="3332143"/>
                </a:lnTo>
                <a:lnTo>
                  <a:pt x="10750" y="3331432"/>
                </a:lnTo>
                <a:lnTo>
                  <a:pt x="0" y="333116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28931" y="9259200"/>
            <a:ext cx="2492375" cy="1028065"/>
          </a:xfrm>
          <a:custGeom>
            <a:avLst/>
            <a:gdLst/>
            <a:ahLst/>
            <a:cxnLst/>
            <a:rect l="l" t="t" r="r" b="b"/>
            <a:pathLst>
              <a:path w="2492375" h="1028065">
                <a:moveTo>
                  <a:pt x="0" y="1027797"/>
                </a:moveTo>
                <a:lnTo>
                  <a:pt x="19230" y="941010"/>
                </a:lnTo>
                <a:lnTo>
                  <a:pt x="37949" y="877650"/>
                </a:lnTo>
                <a:lnTo>
                  <a:pt x="60263" y="815013"/>
                </a:lnTo>
                <a:lnTo>
                  <a:pt x="86184" y="753814"/>
                </a:lnTo>
                <a:lnTo>
                  <a:pt x="114264" y="693336"/>
                </a:lnTo>
                <a:lnTo>
                  <a:pt x="145938" y="635020"/>
                </a:lnTo>
                <a:lnTo>
                  <a:pt x="181218" y="578143"/>
                </a:lnTo>
                <a:lnTo>
                  <a:pt x="218658" y="523424"/>
                </a:lnTo>
                <a:lnTo>
                  <a:pt x="258980" y="470862"/>
                </a:lnTo>
                <a:lnTo>
                  <a:pt x="302173" y="420465"/>
                </a:lnTo>
                <a:lnTo>
                  <a:pt x="348261" y="372229"/>
                </a:lnTo>
                <a:lnTo>
                  <a:pt x="396496" y="326147"/>
                </a:lnTo>
                <a:lnTo>
                  <a:pt x="446889" y="282952"/>
                </a:lnTo>
                <a:lnTo>
                  <a:pt x="499455" y="242629"/>
                </a:lnTo>
                <a:lnTo>
                  <a:pt x="554166" y="205195"/>
                </a:lnTo>
                <a:lnTo>
                  <a:pt x="611050" y="169912"/>
                </a:lnTo>
                <a:lnTo>
                  <a:pt x="669368" y="138236"/>
                </a:lnTo>
                <a:lnTo>
                  <a:pt x="729845" y="110158"/>
                </a:lnTo>
                <a:lnTo>
                  <a:pt x="791034" y="84236"/>
                </a:lnTo>
                <a:lnTo>
                  <a:pt x="853683" y="61917"/>
                </a:lnTo>
                <a:lnTo>
                  <a:pt x="917044" y="43195"/>
                </a:lnTo>
                <a:lnTo>
                  <a:pt x="981839" y="28079"/>
                </a:lnTo>
                <a:lnTo>
                  <a:pt x="1047358" y="15840"/>
                </a:lnTo>
                <a:lnTo>
                  <a:pt x="1113589" y="7198"/>
                </a:lnTo>
                <a:lnTo>
                  <a:pt x="1179832" y="1438"/>
                </a:lnTo>
                <a:lnTo>
                  <a:pt x="1246062" y="0"/>
                </a:lnTo>
                <a:lnTo>
                  <a:pt x="1312306" y="1438"/>
                </a:lnTo>
                <a:lnTo>
                  <a:pt x="1378549" y="7198"/>
                </a:lnTo>
                <a:lnTo>
                  <a:pt x="1444779" y="15840"/>
                </a:lnTo>
                <a:lnTo>
                  <a:pt x="1510299" y="28079"/>
                </a:lnTo>
                <a:lnTo>
                  <a:pt x="1575094" y="43195"/>
                </a:lnTo>
                <a:lnTo>
                  <a:pt x="1638454" y="61917"/>
                </a:lnTo>
                <a:lnTo>
                  <a:pt x="1701091" y="84236"/>
                </a:lnTo>
                <a:lnTo>
                  <a:pt x="1762292" y="110158"/>
                </a:lnTo>
                <a:lnTo>
                  <a:pt x="1822769" y="138236"/>
                </a:lnTo>
                <a:lnTo>
                  <a:pt x="1881088" y="169912"/>
                </a:lnTo>
                <a:lnTo>
                  <a:pt x="1937971" y="205195"/>
                </a:lnTo>
                <a:lnTo>
                  <a:pt x="1992683" y="242629"/>
                </a:lnTo>
                <a:lnTo>
                  <a:pt x="2045248" y="282952"/>
                </a:lnTo>
                <a:lnTo>
                  <a:pt x="2095642" y="326147"/>
                </a:lnTo>
                <a:lnTo>
                  <a:pt x="2143889" y="372229"/>
                </a:lnTo>
                <a:lnTo>
                  <a:pt x="2189965" y="420465"/>
                </a:lnTo>
                <a:lnTo>
                  <a:pt x="2233157" y="470862"/>
                </a:lnTo>
                <a:lnTo>
                  <a:pt x="2273480" y="523424"/>
                </a:lnTo>
                <a:lnTo>
                  <a:pt x="2310919" y="578143"/>
                </a:lnTo>
                <a:lnTo>
                  <a:pt x="2346200" y="635020"/>
                </a:lnTo>
                <a:lnTo>
                  <a:pt x="2377874" y="693336"/>
                </a:lnTo>
                <a:lnTo>
                  <a:pt x="2405953" y="753814"/>
                </a:lnTo>
                <a:lnTo>
                  <a:pt x="2431874" y="815013"/>
                </a:lnTo>
                <a:lnTo>
                  <a:pt x="2454188" y="877650"/>
                </a:lnTo>
                <a:lnTo>
                  <a:pt x="2472908" y="941010"/>
                </a:lnTo>
                <a:lnTo>
                  <a:pt x="2488034" y="1005810"/>
                </a:lnTo>
                <a:lnTo>
                  <a:pt x="2492142" y="1027797"/>
                </a:lnTo>
              </a:path>
              <a:path w="2492375" h="1028065">
                <a:moveTo>
                  <a:pt x="653749" y="1027797"/>
                </a:moveTo>
                <a:lnTo>
                  <a:pt x="675845" y="979170"/>
                </a:lnTo>
                <a:lnTo>
                  <a:pt x="708967" y="921569"/>
                </a:lnTo>
                <a:lnTo>
                  <a:pt x="748565" y="867573"/>
                </a:lnTo>
                <a:lnTo>
                  <a:pt x="793206" y="817176"/>
                </a:lnTo>
                <a:lnTo>
                  <a:pt x="843599" y="772537"/>
                </a:lnTo>
                <a:lnTo>
                  <a:pt x="897600" y="732934"/>
                </a:lnTo>
                <a:lnTo>
                  <a:pt x="955194" y="699819"/>
                </a:lnTo>
                <a:lnTo>
                  <a:pt x="1016396" y="672459"/>
                </a:lnTo>
                <a:lnTo>
                  <a:pt x="1080467" y="651579"/>
                </a:lnTo>
                <a:lnTo>
                  <a:pt x="1145986" y="637898"/>
                </a:lnTo>
                <a:lnTo>
                  <a:pt x="1212230" y="630699"/>
                </a:lnTo>
                <a:lnTo>
                  <a:pt x="1246062" y="629979"/>
                </a:lnTo>
                <a:lnTo>
                  <a:pt x="1279908" y="630699"/>
                </a:lnTo>
                <a:lnTo>
                  <a:pt x="1346138" y="637898"/>
                </a:lnTo>
                <a:lnTo>
                  <a:pt x="1411658" y="651579"/>
                </a:lnTo>
                <a:lnTo>
                  <a:pt x="1475742" y="672459"/>
                </a:lnTo>
                <a:lnTo>
                  <a:pt x="1536943" y="699819"/>
                </a:lnTo>
                <a:lnTo>
                  <a:pt x="1594538" y="732934"/>
                </a:lnTo>
                <a:lnTo>
                  <a:pt x="1648538" y="772537"/>
                </a:lnTo>
                <a:lnTo>
                  <a:pt x="1698932" y="817176"/>
                </a:lnTo>
                <a:lnTo>
                  <a:pt x="1743572" y="867573"/>
                </a:lnTo>
                <a:lnTo>
                  <a:pt x="1783171" y="921569"/>
                </a:lnTo>
                <a:lnTo>
                  <a:pt x="1816292" y="979170"/>
                </a:lnTo>
                <a:lnTo>
                  <a:pt x="1830694" y="1009407"/>
                </a:lnTo>
                <a:lnTo>
                  <a:pt x="1838389" y="10277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4720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2217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79003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6501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336896" y="6031196"/>
            <a:ext cx="951230" cy="2458085"/>
          </a:xfrm>
          <a:custGeom>
            <a:avLst/>
            <a:gdLst/>
            <a:ahLst/>
            <a:cxnLst/>
            <a:rect l="l" t="t" r="r" b="b"/>
            <a:pathLst>
              <a:path w="951230" h="2458084">
                <a:moveTo>
                  <a:pt x="951101" y="0"/>
                </a:moveTo>
                <a:lnTo>
                  <a:pt x="877570" y="21090"/>
                </a:lnTo>
                <a:lnTo>
                  <a:pt x="814959" y="43404"/>
                </a:lnTo>
                <a:lnTo>
                  <a:pt x="753745" y="69324"/>
                </a:lnTo>
                <a:lnTo>
                  <a:pt x="693293" y="97404"/>
                </a:lnTo>
                <a:lnTo>
                  <a:pt x="635000" y="129090"/>
                </a:lnTo>
                <a:lnTo>
                  <a:pt x="578104" y="164371"/>
                </a:lnTo>
                <a:lnTo>
                  <a:pt x="523367" y="201811"/>
                </a:lnTo>
                <a:lnTo>
                  <a:pt x="470789" y="242133"/>
                </a:lnTo>
                <a:lnTo>
                  <a:pt x="420370" y="285326"/>
                </a:lnTo>
                <a:lnTo>
                  <a:pt x="372237" y="331401"/>
                </a:lnTo>
                <a:lnTo>
                  <a:pt x="326136" y="379649"/>
                </a:lnTo>
                <a:lnTo>
                  <a:pt x="282956" y="430055"/>
                </a:lnTo>
                <a:lnTo>
                  <a:pt x="242570" y="482608"/>
                </a:lnTo>
                <a:lnTo>
                  <a:pt x="205105" y="537332"/>
                </a:lnTo>
                <a:lnTo>
                  <a:pt x="169799" y="594203"/>
                </a:lnTo>
                <a:lnTo>
                  <a:pt x="138176" y="652534"/>
                </a:lnTo>
                <a:lnTo>
                  <a:pt x="110109" y="713011"/>
                </a:lnTo>
                <a:lnTo>
                  <a:pt x="84201" y="774200"/>
                </a:lnTo>
                <a:lnTo>
                  <a:pt x="61849" y="836849"/>
                </a:lnTo>
                <a:lnTo>
                  <a:pt x="43180" y="900209"/>
                </a:lnTo>
                <a:lnTo>
                  <a:pt x="28067" y="965004"/>
                </a:lnTo>
                <a:lnTo>
                  <a:pt x="15748" y="1030524"/>
                </a:lnTo>
                <a:lnTo>
                  <a:pt x="7112" y="1096767"/>
                </a:lnTo>
                <a:lnTo>
                  <a:pt x="1397" y="1162997"/>
                </a:lnTo>
                <a:lnTo>
                  <a:pt x="0" y="1229253"/>
                </a:lnTo>
                <a:lnTo>
                  <a:pt x="1397" y="1295484"/>
                </a:lnTo>
                <a:lnTo>
                  <a:pt x="7112" y="1361727"/>
                </a:lnTo>
                <a:lnTo>
                  <a:pt x="15748" y="1427958"/>
                </a:lnTo>
                <a:lnTo>
                  <a:pt x="28067" y="1493477"/>
                </a:lnTo>
                <a:lnTo>
                  <a:pt x="43180" y="1557561"/>
                </a:lnTo>
                <a:lnTo>
                  <a:pt x="62611" y="1621645"/>
                </a:lnTo>
                <a:lnTo>
                  <a:pt x="84201" y="1684282"/>
                </a:lnTo>
                <a:lnTo>
                  <a:pt x="110109" y="1745483"/>
                </a:lnTo>
                <a:lnTo>
                  <a:pt x="138938" y="1805236"/>
                </a:lnTo>
                <a:lnTo>
                  <a:pt x="170561" y="1864279"/>
                </a:lnTo>
                <a:lnTo>
                  <a:pt x="205105" y="1920438"/>
                </a:lnTo>
                <a:lnTo>
                  <a:pt x="242570" y="1975162"/>
                </a:lnTo>
                <a:lnTo>
                  <a:pt x="282956" y="2028439"/>
                </a:lnTo>
                <a:lnTo>
                  <a:pt x="326136" y="2078845"/>
                </a:lnTo>
                <a:lnTo>
                  <a:pt x="372237" y="2127080"/>
                </a:lnTo>
                <a:lnTo>
                  <a:pt x="420370" y="2172444"/>
                </a:lnTo>
                <a:lnTo>
                  <a:pt x="470789" y="2215637"/>
                </a:lnTo>
                <a:lnTo>
                  <a:pt x="523367" y="2255959"/>
                </a:lnTo>
                <a:lnTo>
                  <a:pt x="578866" y="2294123"/>
                </a:lnTo>
                <a:lnTo>
                  <a:pt x="635000" y="2328680"/>
                </a:lnTo>
                <a:lnTo>
                  <a:pt x="693293" y="2360366"/>
                </a:lnTo>
                <a:lnTo>
                  <a:pt x="753745" y="2389157"/>
                </a:lnTo>
                <a:lnTo>
                  <a:pt x="814959" y="2414367"/>
                </a:lnTo>
                <a:lnTo>
                  <a:pt x="877570" y="2436680"/>
                </a:lnTo>
                <a:lnTo>
                  <a:pt x="941705" y="2455400"/>
                </a:lnTo>
                <a:lnTo>
                  <a:pt x="951101" y="2457619"/>
                </a:lnTo>
                <a:lnTo>
                  <a:pt x="951101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9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89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01"/>
                </a:lnTo>
                <a:lnTo>
                  <a:pt x="323993" y="1177187"/>
                </a:lnTo>
                <a:lnTo>
                  <a:pt x="385197" y="1151990"/>
                </a:lnTo>
                <a:lnTo>
                  <a:pt x="445676" y="1123187"/>
                </a:lnTo>
                <a:lnTo>
                  <a:pt x="503996" y="1091513"/>
                </a:lnTo>
                <a:lnTo>
                  <a:pt x="560153" y="1056944"/>
                </a:lnTo>
                <a:lnTo>
                  <a:pt x="615593" y="1018793"/>
                </a:lnTo>
                <a:lnTo>
                  <a:pt x="668153" y="978470"/>
                </a:lnTo>
                <a:lnTo>
                  <a:pt x="718552" y="935265"/>
                </a:lnTo>
                <a:lnTo>
                  <a:pt x="766791" y="889913"/>
                </a:lnTo>
                <a:lnTo>
                  <a:pt x="812874" y="841666"/>
                </a:lnTo>
                <a:lnTo>
                  <a:pt x="856074" y="791272"/>
                </a:lnTo>
                <a:lnTo>
                  <a:pt x="896391" y="737996"/>
                </a:lnTo>
                <a:lnTo>
                  <a:pt x="933832" y="683271"/>
                </a:lnTo>
                <a:lnTo>
                  <a:pt x="968395" y="627112"/>
                </a:lnTo>
                <a:lnTo>
                  <a:pt x="1000075" y="568070"/>
                </a:lnTo>
                <a:lnTo>
                  <a:pt x="1028874" y="508303"/>
                </a:lnTo>
                <a:lnTo>
                  <a:pt x="1054794" y="447115"/>
                </a:lnTo>
                <a:lnTo>
                  <a:pt x="1076394" y="384466"/>
                </a:lnTo>
                <a:lnTo>
                  <a:pt x="1095830" y="320394"/>
                </a:lnTo>
                <a:lnTo>
                  <a:pt x="1110952" y="256310"/>
                </a:lnTo>
                <a:lnTo>
                  <a:pt x="1123195" y="190791"/>
                </a:lnTo>
                <a:lnTo>
                  <a:pt x="1131832" y="124548"/>
                </a:lnTo>
                <a:lnTo>
                  <a:pt x="1137592" y="58317"/>
                </a:lnTo>
                <a:lnTo>
                  <a:pt x="113885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3043" y="1167120"/>
            <a:ext cx="5769317" cy="79523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5288" y="3438144"/>
            <a:ext cx="5632704" cy="272795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132621" y="8451352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7"/>
                </a:moveTo>
                <a:lnTo>
                  <a:pt x="1447" y="0"/>
                </a:lnTo>
              </a:path>
              <a:path w="772159" h="1281429">
                <a:moveTo>
                  <a:pt x="0" y="646545"/>
                </a:moveTo>
                <a:lnTo>
                  <a:pt x="771713" y="1435"/>
                </a:lnTo>
              </a:path>
              <a:path w="772159" h="1281429">
                <a:moveTo>
                  <a:pt x="0" y="632863"/>
                </a:moveTo>
                <a:lnTo>
                  <a:pt x="770278" y="1280847"/>
                </a:lnTo>
              </a:path>
              <a:path w="772159" h="1281429">
                <a:moveTo>
                  <a:pt x="7924" y="637903"/>
                </a:moveTo>
                <a:lnTo>
                  <a:pt x="771713" y="636465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59207" y="0"/>
            <a:ext cx="2036445" cy="1536700"/>
          </a:xfrm>
          <a:custGeom>
            <a:avLst/>
            <a:gdLst/>
            <a:ahLst/>
            <a:cxnLst/>
            <a:rect l="l" t="t" r="r" b="b"/>
            <a:pathLst>
              <a:path w="2036444" h="1536700">
                <a:moveTo>
                  <a:pt x="1280674" y="0"/>
                </a:moveTo>
                <a:lnTo>
                  <a:pt x="1280922" y="895641"/>
                </a:lnTo>
                <a:lnTo>
                  <a:pt x="1280160" y="895641"/>
                </a:lnTo>
                <a:lnTo>
                  <a:pt x="1279398" y="928763"/>
                </a:lnTo>
                <a:lnTo>
                  <a:pt x="1272286" y="995717"/>
                </a:lnTo>
                <a:lnTo>
                  <a:pt x="1258570" y="1061236"/>
                </a:lnTo>
                <a:lnTo>
                  <a:pt x="1237742" y="1124596"/>
                </a:lnTo>
                <a:lnTo>
                  <a:pt x="1210310" y="1185797"/>
                </a:lnTo>
                <a:lnTo>
                  <a:pt x="1177163" y="1244115"/>
                </a:lnTo>
                <a:lnTo>
                  <a:pt x="1137666" y="1298116"/>
                </a:lnTo>
                <a:lnTo>
                  <a:pt x="1092962" y="1347798"/>
                </a:lnTo>
                <a:lnTo>
                  <a:pt x="1043305" y="1393162"/>
                </a:lnTo>
                <a:lnTo>
                  <a:pt x="989330" y="1432036"/>
                </a:lnTo>
                <a:lnTo>
                  <a:pt x="931037" y="1465869"/>
                </a:lnTo>
                <a:lnTo>
                  <a:pt x="869823" y="1493238"/>
                </a:lnTo>
                <a:lnTo>
                  <a:pt x="806450" y="1513392"/>
                </a:lnTo>
                <a:lnTo>
                  <a:pt x="740918" y="1527794"/>
                </a:lnTo>
                <a:lnTo>
                  <a:pt x="673989" y="1534995"/>
                </a:lnTo>
                <a:lnTo>
                  <a:pt x="640842" y="1535719"/>
                </a:lnTo>
                <a:lnTo>
                  <a:pt x="640080" y="1536430"/>
                </a:lnTo>
                <a:lnTo>
                  <a:pt x="640080" y="1535719"/>
                </a:lnTo>
                <a:lnTo>
                  <a:pt x="606933" y="1534995"/>
                </a:lnTo>
                <a:lnTo>
                  <a:pt x="573151" y="1532112"/>
                </a:lnTo>
                <a:lnTo>
                  <a:pt x="506857" y="1522041"/>
                </a:lnTo>
                <a:lnTo>
                  <a:pt x="442087" y="1504756"/>
                </a:lnTo>
                <a:lnTo>
                  <a:pt x="380238" y="1480271"/>
                </a:lnTo>
                <a:lnTo>
                  <a:pt x="320421" y="1450032"/>
                </a:lnTo>
                <a:lnTo>
                  <a:pt x="264287" y="1413317"/>
                </a:lnTo>
                <a:lnTo>
                  <a:pt x="211709" y="1371559"/>
                </a:lnTo>
                <a:lnTo>
                  <a:pt x="164846" y="1324036"/>
                </a:lnTo>
                <a:lnTo>
                  <a:pt x="122428" y="1272195"/>
                </a:lnTo>
                <a:lnTo>
                  <a:pt x="85725" y="1216048"/>
                </a:lnTo>
                <a:lnTo>
                  <a:pt x="55499" y="1156282"/>
                </a:lnTo>
                <a:lnTo>
                  <a:pt x="31750" y="1093646"/>
                </a:lnTo>
                <a:lnTo>
                  <a:pt x="14478" y="1029562"/>
                </a:lnTo>
                <a:lnTo>
                  <a:pt x="3683" y="963319"/>
                </a:lnTo>
                <a:lnTo>
                  <a:pt x="0" y="896365"/>
                </a:lnTo>
                <a:lnTo>
                  <a:pt x="0" y="0"/>
                </a:lnTo>
              </a:path>
              <a:path w="2036444" h="1536700">
                <a:moveTo>
                  <a:pt x="2035943" y="0"/>
                </a:moveTo>
                <a:lnTo>
                  <a:pt x="2036191" y="895641"/>
                </a:lnTo>
                <a:lnTo>
                  <a:pt x="2035429" y="895641"/>
                </a:lnTo>
                <a:lnTo>
                  <a:pt x="2034794" y="928763"/>
                </a:lnTo>
                <a:lnTo>
                  <a:pt x="2027555" y="995717"/>
                </a:lnTo>
                <a:lnTo>
                  <a:pt x="2013839" y="1061236"/>
                </a:lnTo>
                <a:lnTo>
                  <a:pt x="1993011" y="1124596"/>
                </a:lnTo>
                <a:lnTo>
                  <a:pt x="1965579" y="1185797"/>
                </a:lnTo>
                <a:lnTo>
                  <a:pt x="1932432" y="1244115"/>
                </a:lnTo>
                <a:lnTo>
                  <a:pt x="1892935" y="1298116"/>
                </a:lnTo>
                <a:lnTo>
                  <a:pt x="1848231" y="1347798"/>
                </a:lnTo>
                <a:lnTo>
                  <a:pt x="1798574" y="1393162"/>
                </a:lnTo>
                <a:lnTo>
                  <a:pt x="1744599" y="1432036"/>
                </a:lnTo>
                <a:lnTo>
                  <a:pt x="1686306" y="1465869"/>
                </a:lnTo>
                <a:lnTo>
                  <a:pt x="1625092" y="1493238"/>
                </a:lnTo>
                <a:lnTo>
                  <a:pt x="1561719" y="1513392"/>
                </a:lnTo>
                <a:lnTo>
                  <a:pt x="1496187" y="1527794"/>
                </a:lnTo>
                <a:lnTo>
                  <a:pt x="1429258" y="1534995"/>
                </a:lnTo>
                <a:lnTo>
                  <a:pt x="1396111" y="1535719"/>
                </a:lnTo>
                <a:lnTo>
                  <a:pt x="1395349" y="1536430"/>
                </a:lnTo>
                <a:lnTo>
                  <a:pt x="1395349" y="1535719"/>
                </a:lnTo>
                <a:lnTo>
                  <a:pt x="1362202" y="1534995"/>
                </a:lnTo>
                <a:lnTo>
                  <a:pt x="1328420" y="1532112"/>
                </a:lnTo>
                <a:lnTo>
                  <a:pt x="1262126" y="1522041"/>
                </a:lnTo>
                <a:lnTo>
                  <a:pt x="1197356" y="1504756"/>
                </a:lnTo>
                <a:lnTo>
                  <a:pt x="1135507" y="1480271"/>
                </a:lnTo>
                <a:lnTo>
                  <a:pt x="1075690" y="1450032"/>
                </a:lnTo>
                <a:lnTo>
                  <a:pt x="1019556" y="1413317"/>
                </a:lnTo>
                <a:lnTo>
                  <a:pt x="966978" y="1371559"/>
                </a:lnTo>
                <a:lnTo>
                  <a:pt x="920242" y="1324036"/>
                </a:lnTo>
                <a:lnTo>
                  <a:pt x="877697" y="1272195"/>
                </a:lnTo>
                <a:lnTo>
                  <a:pt x="840994" y="1216048"/>
                </a:lnTo>
                <a:lnTo>
                  <a:pt x="810768" y="1156282"/>
                </a:lnTo>
                <a:lnTo>
                  <a:pt x="787019" y="1093646"/>
                </a:lnTo>
                <a:lnTo>
                  <a:pt x="769747" y="1029562"/>
                </a:lnTo>
                <a:lnTo>
                  <a:pt x="758952" y="963319"/>
                </a:lnTo>
                <a:lnTo>
                  <a:pt x="755269" y="896365"/>
                </a:lnTo>
                <a:lnTo>
                  <a:pt x="755269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4"/>
                </a:lnTo>
                <a:lnTo>
                  <a:pt x="67617" y="1245488"/>
                </a:lnTo>
                <a:lnTo>
                  <a:pt x="133131" y="1233245"/>
                </a:lnTo>
                <a:lnTo>
                  <a:pt x="197211" y="1218132"/>
                </a:lnTo>
                <a:lnTo>
                  <a:pt x="261287" y="1199412"/>
                </a:lnTo>
                <a:lnTo>
                  <a:pt x="323924" y="1177098"/>
                </a:lnTo>
                <a:lnTo>
                  <a:pt x="385122" y="1151889"/>
                </a:lnTo>
                <a:lnTo>
                  <a:pt x="445601" y="1123098"/>
                </a:lnTo>
                <a:lnTo>
                  <a:pt x="503916" y="1091424"/>
                </a:lnTo>
                <a:lnTo>
                  <a:pt x="560075" y="1056855"/>
                </a:lnTo>
                <a:lnTo>
                  <a:pt x="615513" y="1018704"/>
                </a:lnTo>
                <a:lnTo>
                  <a:pt x="668069" y="978381"/>
                </a:lnTo>
                <a:lnTo>
                  <a:pt x="718468" y="935189"/>
                </a:lnTo>
                <a:lnTo>
                  <a:pt x="766707" y="889824"/>
                </a:lnTo>
                <a:lnTo>
                  <a:pt x="812784" y="841590"/>
                </a:lnTo>
                <a:lnTo>
                  <a:pt x="855980" y="791183"/>
                </a:lnTo>
                <a:lnTo>
                  <a:pt x="896302" y="737907"/>
                </a:lnTo>
                <a:lnTo>
                  <a:pt x="933738" y="683195"/>
                </a:lnTo>
                <a:lnTo>
                  <a:pt x="968296" y="627036"/>
                </a:lnTo>
                <a:lnTo>
                  <a:pt x="999976" y="567994"/>
                </a:lnTo>
                <a:lnTo>
                  <a:pt x="1028774" y="508240"/>
                </a:lnTo>
                <a:lnTo>
                  <a:pt x="1054695" y="447039"/>
                </a:lnTo>
                <a:lnTo>
                  <a:pt x="1076290" y="384402"/>
                </a:lnTo>
                <a:lnTo>
                  <a:pt x="1095731" y="320331"/>
                </a:lnTo>
                <a:lnTo>
                  <a:pt x="1110853" y="256259"/>
                </a:lnTo>
                <a:lnTo>
                  <a:pt x="1123091" y="190740"/>
                </a:lnTo>
                <a:lnTo>
                  <a:pt x="1131728" y="124497"/>
                </a:lnTo>
                <a:lnTo>
                  <a:pt x="1137488" y="58266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15"/>
                </a:lnTo>
                <a:lnTo>
                  <a:pt x="2021994" y="506875"/>
                </a:lnTo>
                <a:lnTo>
                  <a:pt x="2003998" y="442076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23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9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5"/>
                </a:lnTo>
                <a:lnTo>
                  <a:pt x="777127" y="474476"/>
                </a:lnTo>
                <a:lnTo>
                  <a:pt x="763449" y="539996"/>
                </a:lnTo>
                <a:lnTo>
                  <a:pt x="756248" y="606233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3" y="640073"/>
                </a:moveTo>
                <a:lnTo>
                  <a:pt x="1276808" y="573115"/>
                </a:lnTo>
                <a:lnTo>
                  <a:pt x="1266725" y="506875"/>
                </a:lnTo>
                <a:lnTo>
                  <a:pt x="1248729" y="442076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23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5"/>
                </a:lnTo>
                <a:lnTo>
                  <a:pt x="21858" y="474476"/>
                </a:lnTo>
                <a:lnTo>
                  <a:pt x="8180" y="539996"/>
                </a:lnTo>
                <a:lnTo>
                  <a:pt x="979" y="606233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3" y="1615318"/>
                </a:moveTo>
                <a:lnTo>
                  <a:pt x="1280403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92727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6"/>
                </a:moveTo>
                <a:lnTo>
                  <a:pt x="378" y="0"/>
                </a:lnTo>
              </a:path>
              <a:path w="1295400" h="1288415">
                <a:moveTo>
                  <a:pt x="1295246" y="1287448"/>
                </a:moveTo>
                <a:lnTo>
                  <a:pt x="1270000" y="1287995"/>
                </a:lnTo>
                <a:lnTo>
                  <a:pt x="1270000" y="1287283"/>
                </a:lnTo>
                <a:lnTo>
                  <a:pt x="1203833" y="1285836"/>
                </a:lnTo>
                <a:lnTo>
                  <a:pt x="1137539" y="1280082"/>
                </a:lnTo>
                <a:lnTo>
                  <a:pt x="1071372" y="1271446"/>
                </a:lnTo>
                <a:lnTo>
                  <a:pt x="1005840" y="1259204"/>
                </a:lnTo>
                <a:lnTo>
                  <a:pt x="941705" y="1244078"/>
                </a:lnTo>
                <a:lnTo>
                  <a:pt x="877697" y="1225358"/>
                </a:lnTo>
                <a:lnTo>
                  <a:pt x="814959" y="1203044"/>
                </a:lnTo>
                <a:lnTo>
                  <a:pt x="753872" y="1177847"/>
                </a:lnTo>
                <a:lnTo>
                  <a:pt x="693293" y="1149044"/>
                </a:lnTo>
                <a:lnTo>
                  <a:pt x="635000" y="1117370"/>
                </a:lnTo>
                <a:lnTo>
                  <a:pt x="578866" y="1082801"/>
                </a:lnTo>
                <a:lnTo>
                  <a:pt x="523367" y="1044650"/>
                </a:lnTo>
                <a:lnTo>
                  <a:pt x="470916" y="1004327"/>
                </a:lnTo>
                <a:lnTo>
                  <a:pt x="420497" y="961135"/>
                </a:lnTo>
                <a:lnTo>
                  <a:pt x="372237" y="915770"/>
                </a:lnTo>
                <a:lnTo>
                  <a:pt x="326136" y="867536"/>
                </a:lnTo>
                <a:lnTo>
                  <a:pt x="282956" y="817142"/>
                </a:lnTo>
                <a:lnTo>
                  <a:pt x="242570" y="763853"/>
                </a:lnTo>
                <a:lnTo>
                  <a:pt x="205232" y="709141"/>
                </a:lnTo>
                <a:lnTo>
                  <a:pt x="170688" y="652982"/>
                </a:lnTo>
                <a:lnTo>
                  <a:pt x="138938" y="593940"/>
                </a:lnTo>
                <a:lnTo>
                  <a:pt x="110109" y="534186"/>
                </a:lnTo>
                <a:lnTo>
                  <a:pt x="84201" y="472985"/>
                </a:lnTo>
                <a:lnTo>
                  <a:pt x="62611" y="410348"/>
                </a:lnTo>
                <a:lnTo>
                  <a:pt x="43180" y="346264"/>
                </a:lnTo>
                <a:lnTo>
                  <a:pt x="28067" y="282193"/>
                </a:lnTo>
                <a:lnTo>
                  <a:pt x="15875" y="216673"/>
                </a:lnTo>
                <a:lnTo>
                  <a:pt x="7239" y="150443"/>
                </a:lnTo>
                <a:lnTo>
                  <a:pt x="1397" y="84200"/>
                </a:lnTo>
                <a:lnTo>
                  <a:pt x="0" y="17956"/>
                </a:lnTo>
              </a:path>
              <a:path w="1295400" h="1288415">
                <a:moveTo>
                  <a:pt x="629920" y="17956"/>
                </a:moveTo>
                <a:lnTo>
                  <a:pt x="630324" y="0"/>
                </a:lnTo>
              </a:path>
              <a:path w="1295400" h="1288415">
                <a:moveTo>
                  <a:pt x="1295246" y="657472"/>
                </a:moveTo>
                <a:lnTo>
                  <a:pt x="1270000" y="658024"/>
                </a:lnTo>
                <a:lnTo>
                  <a:pt x="1270000" y="657300"/>
                </a:lnTo>
                <a:lnTo>
                  <a:pt x="1236980" y="656576"/>
                </a:lnTo>
                <a:lnTo>
                  <a:pt x="1169924" y="649375"/>
                </a:lnTo>
                <a:lnTo>
                  <a:pt x="1104392" y="635697"/>
                </a:lnTo>
                <a:lnTo>
                  <a:pt x="1041019" y="614818"/>
                </a:lnTo>
                <a:lnTo>
                  <a:pt x="979932" y="587463"/>
                </a:lnTo>
                <a:lnTo>
                  <a:pt x="921512" y="554341"/>
                </a:lnTo>
                <a:lnTo>
                  <a:pt x="867537" y="514742"/>
                </a:lnTo>
                <a:lnTo>
                  <a:pt x="817880" y="470102"/>
                </a:lnTo>
                <a:lnTo>
                  <a:pt x="772541" y="420432"/>
                </a:lnTo>
                <a:lnTo>
                  <a:pt x="733679" y="366432"/>
                </a:lnTo>
                <a:lnTo>
                  <a:pt x="699770" y="308113"/>
                </a:lnTo>
                <a:lnTo>
                  <a:pt x="672465" y="246912"/>
                </a:lnTo>
                <a:lnTo>
                  <a:pt x="652272" y="183552"/>
                </a:lnTo>
                <a:lnTo>
                  <a:pt x="637921" y="118032"/>
                </a:lnTo>
                <a:lnTo>
                  <a:pt x="630682" y="51078"/>
                </a:lnTo>
                <a:lnTo>
                  <a:pt x="629920" y="17956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776874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82"/>
                </a:lnTo>
                <a:lnTo>
                  <a:pt x="2260055" y="12238"/>
                </a:lnTo>
                <a:lnTo>
                  <a:pt x="2316204" y="27359"/>
                </a:lnTo>
                <a:lnTo>
                  <a:pt x="2370930" y="48235"/>
                </a:lnTo>
                <a:lnTo>
                  <a:pt x="2422774" y="74156"/>
                </a:lnTo>
                <a:lnTo>
                  <a:pt x="2471010" y="105832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43"/>
                </a:lnTo>
                <a:lnTo>
                  <a:pt x="2625804" y="277897"/>
                </a:lnTo>
                <a:lnTo>
                  <a:pt x="2651726" y="329014"/>
                </a:lnTo>
                <a:lnTo>
                  <a:pt x="2672606" y="383728"/>
                </a:lnTo>
                <a:lnTo>
                  <a:pt x="2687719" y="439881"/>
                </a:lnTo>
                <a:lnTo>
                  <a:pt x="2697092" y="496759"/>
                </a:lnTo>
                <a:lnTo>
                  <a:pt x="2698064" y="510123"/>
                </a:lnTo>
              </a:path>
              <a:path w="2698115" h="510540">
                <a:moveTo>
                  <a:pt x="1592358" y="510123"/>
                </a:moveTo>
                <a:lnTo>
                  <a:pt x="1596936" y="467960"/>
                </a:lnTo>
                <a:lnTo>
                  <a:pt x="1609179" y="411807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700"/>
                </a:lnTo>
                <a:lnTo>
                  <a:pt x="1714301" y="205903"/>
                </a:lnTo>
                <a:lnTo>
                  <a:pt x="1752454" y="162708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199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82"/>
                </a:lnTo>
                <a:lnTo>
                  <a:pt x="1149820" y="12238"/>
                </a:lnTo>
                <a:lnTo>
                  <a:pt x="1205983" y="27359"/>
                </a:lnTo>
                <a:lnTo>
                  <a:pt x="1260701" y="48235"/>
                </a:lnTo>
                <a:lnTo>
                  <a:pt x="1312534" y="74156"/>
                </a:lnTo>
                <a:lnTo>
                  <a:pt x="1360783" y="105832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43"/>
                </a:lnTo>
                <a:lnTo>
                  <a:pt x="1515577" y="277897"/>
                </a:lnTo>
                <a:lnTo>
                  <a:pt x="1541498" y="329014"/>
                </a:lnTo>
                <a:lnTo>
                  <a:pt x="1562378" y="383728"/>
                </a:lnTo>
                <a:lnTo>
                  <a:pt x="1577504" y="439881"/>
                </a:lnTo>
                <a:lnTo>
                  <a:pt x="1586852" y="496759"/>
                </a:lnTo>
                <a:lnTo>
                  <a:pt x="1587835" y="510123"/>
                </a:lnTo>
              </a:path>
              <a:path w="2698115" h="510540">
                <a:moveTo>
                  <a:pt x="482130" y="510123"/>
                </a:moveTo>
                <a:lnTo>
                  <a:pt x="486708" y="467960"/>
                </a:lnTo>
                <a:lnTo>
                  <a:pt x="498948" y="411807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700"/>
                </a:lnTo>
                <a:lnTo>
                  <a:pt x="604065" y="205903"/>
                </a:lnTo>
                <a:lnTo>
                  <a:pt x="642225" y="162708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199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31"/>
                </a:moveTo>
                <a:lnTo>
                  <a:pt x="38869" y="12238"/>
                </a:lnTo>
                <a:lnTo>
                  <a:pt x="95032" y="27359"/>
                </a:lnTo>
                <a:lnTo>
                  <a:pt x="149751" y="48235"/>
                </a:lnTo>
                <a:lnTo>
                  <a:pt x="201588" y="74156"/>
                </a:lnTo>
                <a:lnTo>
                  <a:pt x="249829" y="105832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43"/>
                </a:lnTo>
                <a:lnTo>
                  <a:pt x="404630" y="277897"/>
                </a:lnTo>
                <a:lnTo>
                  <a:pt x="430545" y="329014"/>
                </a:lnTo>
                <a:lnTo>
                  <a:pt x="451426" y="383728"/>
                </a:lnTo>
                <a:lnTo>
                  <a:pt x="466548" y="439881"/>
                </a:lnTo>
                <a:lnTo>
                  <a:pt x="475909" y="496759"/>
                </a:lnTo>
                <a:lnTo>
                  <a:pt x="476886" y="51012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9552241" y="0"/>
            <a:ext cx="7309484" cy="9119870"/>
            <a:chOff x="9552241" y="0"/>
            <a:chExt cx="7309484" cy="91198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3842" y="1167117"/>
              <a:ext cx="6387706" cy="7952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52241" y="0"/>
              <a:ext cx="1266825" cy="1976755"/>
            </a:xfrm>
            <a:custGeom>
              <a:avLst/>
              <a:gdLst/>
              <a:ahLst/>
              <a:cxnLst/>
              <a:rect l="l" t="t" r="r" b="b"/>
              <a:pathLst>
                <a:path w="1266825" h="1976755">
                  <a:moveTo>
                    <a:pt x="1266824" y="0"/>
                  </a:moveTo>
                  <a:lnTo>
                    <a:pt x="214210" y="0"/>
                  </a:lnTo>
                  <a:lnTo>
                    <a:pt x="189345" y="38569"/>
                  </a:lnTo>
                  <a:lnTo>
                    <a:pt x="166018" y="77798"/>
                  </a:lnTo>
                  <a:lnTo>
                    <a:pt x="144077" y="117918"/>
                  </a:lnTo>
                  <a:lnTo>
                    <a:pt x="123555" y="158896"/>
                  </a:lnTo>
                  <a:lnTo>
                    <a:pt x="104485" y="200698"/>
                  </a:lnTo>
                  <a:lnTo>
                    <a:pt x="86901" y="243293"/>
                  </a:lnTo>
                  <a:lnTo>
                    <a:pt x="70835" y="286647"/>
                  </a:lnTo>
                  <a:lnTo>
                    <a:pt x="56320" y="330727"/>
                  </a:lnTo>
                  <a:lnTo>
                    <a:pt x="43389" y="375500"/>
                  </a:lnTo>
                  <a:lnTo>
                    <a:pt x="32076" y="420934"/>
                  </a:lnTo>
                  <a:lnTo>
                    <a:pt x="22412" y="466995"/>
                  </a:lnTo>
                  <a:lnTo>
                    <a:pt x="14431" y="513651"/>
                  </a:lnTo>
                  <a:lnTo>
                    <a:pt x="8167" y="560868"/>
                  </a:lnTo>
                  <a:lnTo>
                    <a:pt x="3651" y="608614"/>
                  </a:lnTo>
                  <a:lnTo>
                    <a:pt x="918" y="656855"/>
                  </a:lnTo>
                  <a:lnTo>
                    <a:pt x="0" y="705560"/>
                  </a:lnTo>
                  <a:lnTo>
                    <a:pt x="918" y="754265"/>
                  </a:lnTo>
                  <a:lnTo>
                    <a:pt x="3651" y="802509"/>
                  </a:lnTo>
                  <a:lnTo>
                    <a:pt x="8167" y="850259"/>
                  </a:lnTo>
                  <a:lnTo>
                    <a:pt x="14431" y="897483"/>
                  </a:lnTo>
                  <a:lnTo>
                    <a:pt x="22412" y="944148"/>
                  </a:lnTo>
                  <a:lnTo>
                    <a:pt x="32076" y="990220"/>
                  </a:lnTo>
                  <a:lnTo>
                    <a:pt x="43389" y="1035666"/>
                  </a:lnTo>
                  <a:lnTo>
                    <a:pt x="56320" y="1080453"/>
                  </a:lnTo>
                  <a:lnTo>
                    <a:pt x="70835" y="1124548"/>
                  </a:lnTo>
                  <a:lnTo>
                    <a:pt x="86901" y="1167919"/>
                  </a:lnTo>
                  <a:lnTo>
                    <a:pt x="104485" y="1210532"/>
                  </a:lnTo>
                  <a:lnTo>
                    <a:pt x="123555" y="1252354"/>
                  </a:lnTo>
                  <a:lnTo>
                    <a:pt x="144077" y="1293352"/>
                  </a:lnTo>
                  <a:lnTo>
                    <a:pt x="166018" y="1333493"/>
                  </a:lnTo>
                  <a:lnTo>
                    <a:pt x="189345" y="1372744"/>
                  </a:lnTo>
                  <a:lnTo>
                    <a:pt x="214025" y="1411072"/>
                  </a:lnTo>
                  <a:lnTo>
                    <a:pt x="240026" y="1448444"/>
                  </a:lnTo>
                  <a:lnTo>
                    <a:pt x="267314" y="1484827"/>
                  </a:lnTo>
                  <a:lnTo>
                    <a:pt x="295857" y="1520188"/>
                  </a:lnTo>
                  <a:lnTo>
                    <a:pt x="325621" y="1554493"/>
                  </a:lnTo>
                  <a:lnTo>
                    <a:pt x="356573" y="1587710"/>
                  </a:lnTo>
                  <a:lnTo>
                    <a:pt x="388680" y="1619807"/>
                  </a:lnTo>
                  <a:lnTo>
                    <a:pt x="421910" y="1650748"/>
                  </a:lnTo>
                  <a:lnTo>
                    <a:pt x="456230" y="1680503"/>
                  </a:lnTo>
                  <a:lnTo>
                    <a:pt x="491606" y="1709037"/>
                  </a:lnTo>
                  <a:lnTo>
                    <a:pt x="528005" y="1736318"/>
                  </a:lnTo>
                  <a:lnTo>
                    <a:pt x="565395" y="1762312"/>
                  </a:lnTo>
                  <a:lnTo>
                    <a:pt x="603743" y="1786987"/>
                  </a:lnTo>
                  <a:lnTo>
                    <a:pt x="643015" y="1810309"/>
                  </a:lnTo>
                  <a:lnTo>
                    <a:pt x="683179" y="1832246"/>
                  </a:lnTo>
                  <a:lnTo>
                    <a:pt x="724201" y="1852764"/>
                  </a:lnTo>
                  <a:lnTo>
                    <a:pt x="766049" y="1871831"/>
                  </a:lnTo>
                  <a:lnTo>
                    <a:pt x="808689" y="1889413"/>
                  </a:lnTo>
                  <a:lnTo>
                    <a:pt x="852089" y="1905477"/>
                  </a:lnTo>
                  <a:lnTo>
                    <a:pt x="896216" y="1919991"/>
                  </a:lnTo>
                  <a:lnTo>
                    <a:pt x="941037" y="1932921"/>
                  </a:lnTo>
                  <a:lnTo>
                    <a:pt x="986518" y="1944234"/>
                  </a:lnTo>
                  <a:lnTo>
                    <a:pt x="1032627" y="1953897"/>
                  </a:lnTo>
                  <a:lnTo>
                    <a:pt x="1079331" y="1961877"/>
                  </a:lnTo>
                  <a:lnTo>
                    <a:pt x="1126597" y="1968142"/>
                  </a:lnTo>
                  <a:lnTo>
                    <a:pt x="1174391" y="1972657"/>
                  </a:lnTo>
                  <a:lnTo>
                    <a:pt x="1222682" y="1975391"/>
                  </a:lnTo>
                  <a:lnTo>
                    <a:pt x="1266824" y="1976222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06723" y="566635"/>
              <a:ext cx="1768475" cy="277495"/>
            </a:xfrm>
            <a:custGeom>
              <a:avLst/>
              <a:gdLst/>
              <a:ahLst/>
              <a:cxnLst/>
              <a:rect l="l" t="t" r="r" b="b"/>
              <a:pathLst>
                <a:path w="1768475" h="277494">
                  <a:moveTo>
                    <a:pt x="276466" y="136766"/>
                  </a:moveTo>
                  <a:lnTo>
                    <a:pt x="136791" y="0"/>
                  </a:lnTo>
                  <a:lnTo>
                    <a:pt x="0" y="139636"/>
                  </a:lnTo>
                  <a:lnTo>
                    <a:pt x="69837" y="208737"/>
                  </a:lnTo>
                  <a:lnTo>
                    <a:pt x="139674" y="277126"/>
                  </a:lnTo>
                  <a:lnTo>
                    <a:pt x="276466" y="136766"/>
                  </a:lnTo>
                  <a:close/>
                </a:path>
                <a:path w="1768475" h="277494">
                  <a:moveTo>
                    <a:pt x="773239" y="136766"/>
                  </a:moveTo>
                  <a:lnTo>
                    <a:pt x="633564" y="0"/>
                  </a:lnTo>
                  <a:lnTo>
                    <a:pt x="496773" y="139636"/>
                  </a:lnTo>
                  <a:lnTo>
                    <a:pt x="566610" y="208737"/>
                  </a:lnTo>
                  <a:lnTo>
                    <a:pt x="636447" y="277126"/>
                  </a:lnTo>
                  <a:lnTo>
                    <a:pt x="773239" y="136766"/>
                  </a:lnTo>
                  <a:close/>
                </a:path>
                <a:path w="1768475" h="277494">
                  <a:moveTo>
                    <a:pt x="1270723" y="136766"/>
                  </a:moveTo>
                  <a:lnTo>
                    <a:pt x="1131062" y="0"/>
                  </a:lnTo>
                  <a:lnTo>
                    <a:pt x="994270" y="139636"/>
                  </a:lnTo>
                  <a:lnTo>
                    <a:pt x="1064094" y="208737"/>
                  </a:lnTo>
                  <a:lnTo>
                    <a:pt x="1133932" y="277126"/>
                  </a:lnTo>
                  <a:lnTo>
                    <a:pt x="1270723" y="136766"/>
                  </a:lnTo>
                  <a:close/>
                </a:path>
                <a:path w="1768475" h="277494">
                  <a:moveTo>
                    <a:pt x="1768221" y="136766"/>
                  </a:moveTo>
                  <a:lnTo>
                    <a:pt x="1628546" y="0"/>
                  </a:lnTo>
                  <a:lnTo>
                    <a:pt x="1491754" y="139636"/>
                  </a:lnTo>
                  <a:lnTo>
                    <a:pt x="1561592" y="208737"/>
                  </a:lnTo>
                  <a:lnTo>
                    <a:pt x="1631416" y="277126"/>
                  </a:lnTo>
                  <a:lnTo>
                    <a:pt x="1768221" y="136766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1962912"/>
            <a:ext cx="5087112" cy="12527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8488" y="3974592"/>
            <a:ext cx="8327136" cy="30114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5803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0" y="0"/>
                </a:moveTo>
                <a:lnTo>
                  <a:pt x="1320" y="60438"/>
                </a:lnTo>
                <a:lnTo>
                  <a:pt x="7074" y="126668"/>
                </a:lnTo>
                <a:lnTo>
                  <a:pt x="15722" y="192912"/>
                </a:lnTo>
                <a:lnTo>
                  <a:pt x="27952" y="258431"/>
                </a:lnTo>
                <a:lnTo>
                  <a:pt x="43078" y="322502"/>
                </a:lnTo>
                <a:lnTo>
                  <a:pt x="61798" y="386587"/>
                </a:lnTo>
                <a:lnTo>
                  <a:pt x="84112" y="449223"/>
                </a:lnTo>
                <a:lnTo>
                  <a:pt x="109321" y="510424"/>
                </a:lnTo>
                <a:lnTo>
                  <a:pt x="138112" y="570902"/>
                </a:lnTo>
                <a:lnTo>
                  <a:pt x="169786" y="629220"/>
                </a:lnTo>
                <a:lnTo>
                  <a:pt x="204355" y="685380"/>
                </a:lnTo>
                <a:lnTo>
                  <a:pt x="242506" y="740815"/>
                </a:lnTo>
                <a:lnTo>
                  <a:pt x="282829" y="793380"/>
                </a:lnTo>
                <a:lnTo>
                  <a:pt x="326034" y="843774"/>
                </a:lnTo>
                <a:lnTo>
                  <a:pt x="371386" y="892009"/>
                </a:lnTo>
                <a:lnTo>
                  <a:pt x="419620" y="938084"/>
                </a:lnTo>
                <a:lnTo>
                  <a:pt x="470027" y="981290"/>
                </a:lnTo>
                <a:lnTo>
                  <a:pt x="523303" y="1021612"/>
                </a:lnTo>
                <a:lnTo>
                  <a:pt x="578015" y="1059052"/>
                </a:lnTo>
                <a:lnTo>
                  <a:pt x="634174" y="1093608"/>
                </a:lnTo>
                <a:lnTo>
                  <a:pt x="693216" y="1125282"/>
                </a:lnTo>
                <a:lnTo>
                  <a:pt x="752970" y="1154086"/>
                </a:lnTo>
                <a:lnTo>
                  <a:pt x="814171" y="1180006"/>
                </a:lnTo>
                <a:lnTo>
                  <a:pt x="876808" y="1201596"/>
                </a:lnTo>
                <a:lnTo>
                  <a:pt x="940892" y="1221040"/>
                </a:lnTo>
                <a:lnTo>
                  <a:pt x="1004963" y="1236166"/>
                </a:lnTo>
                <a:lnTo>
                  <a:pt x="1070483" y="1248396"/>
                </a:lnTo>
                <a:lnTo>
                  <a:pt x="1136726" y="1257045"/>
                </a:lnTo>
                <a:lnTo>
                  <a:pt x="1202956" y="1262798"/>
                </a:lnTo>
                <a:lnTo>
                  <a:pt x="1269200" y="1264246"/>
                </a:lnTo>
                <a:lnTo>
                  <a:pt x="1269200" y="1263522"/>
                </a:lnTo>
                <a:lnTo>
                  <a:pt x="1335430" y="1262074"/>
                </a:lnTo>
                <a:lnTo>
                  <a:pt x="1401673" y="1256321"/>
                </a:lnTo>
                <a:lnTo>
                  <a:pt x="1467916" y="1247685"/>
                </a:lnTo>
                <a:lnTo>
                  <a:pt x="1533436" y="1235442"/>
                </a:lnTo>
                <a:lnTo>
                  <a:pt x="1597507" y="1220329"/>
                </a:lnTo>
                <a:lnTo>
                  <a:pt x="1661591" y="1201596"/>
                </a:lnTo>
                <a:lnTo>
                  <a:pt x="1724228" y="1179283"/>
                </a:lnTo>
                <a:lnTo>
                  <a:pt x="1785429" y="1154086"/>
                </a:lnTo>
                <a:lnTo>
                  <a:pt x="1845907" y="1125282"/>
                </a:lnTo>
                <a:lnTo>
                  <a:pt x="1904212" y="1093608"/>
                </a:lnTo>
                <a:lnTo>
                  <a:pt x="1960372" y="1059052"/>
                </a:lnTo>
                <a:lnTo>
                  <a:pt x="2015820" y="1020888"/>
                </a:lnTo>
                <a:lnTo>
                  <a:pt x="2068372" y="980566"/>
                </a:lnTo>
                <a:lnTo>
                  <a:pt x="2118779" y="937373"/>
                </a:lnTo>
                <a:lnTo>
                  <a:pt x="2167013" y="892009"/>
                </a:lnTo>
                <a:lnTo>
                  <a:pt x="2213089" y="843774"/>
                </a:lnTo>
                <a:lnTo>
                  <a:pt x="2256294" y="793380"/>
                </a:lnTo>
                <a:lnTo>
                  <a:pt x="2296604" y="740091"/>
                </a:lnTo>
                <a:lnTo>
                  <a:pt x="2334044" y="685380"/>
                </a:lnTo>
                <a:lnTo>
                  <a:pt x="2368600" y="629220"/>
                </a:lnTo>
                <a:lnTo>
                  <a:pt x="2400287" y="570178"/>
                </a:lnTo>
                <a:lnTo>
                  <a:pt x="2429091" y="510424"/>
                </a:lnTo>
                <a:lnTo>
                  <a:pt x="2454999" y="449223"/>
                </a:lnTo>
                <a:lnTo>
                  <a:pt x="2476601" y="386587"/>
                </a:lnTo>
                <a:lnTo>
                  <a:pt x="2496045" y="322502"/>
                </a:lnTo>
                <a:lnTo>
                  <a:pt x="2511158" y="258431"/>
                </a:lnTo>
                <a:lnTo>
                  <a:pt x="2523401" y="192912"/>
                </a:lnTo>
                <a:lnTo>
                  <a:pt x="2532037" y="126668"/>
                </a:lnTo>
                <a:lnTo>
                  <a:pt x="2537803" y="60438"/>
                </a:lnTo>
                <a:lnTo>
                  <a:pt x="2539112" y="0"/>
                </a:lnTo>
              </a:path>
              <a:path w="2539365" h="1264285">
                <a:moveTo>
                  <a:pt x="629983" y="0"/>
                </a:moveTo>
                <a:lnTo>
                  <a:pt x="633463" y="61149"/>
                </a:lnTo>
                <a:lnTo>
                  <a:pt x="643534" y="127392"/>
                </a:lnTo>
                <a:lnTo>
                  <a:pt x="660819" y="192188"/>
                </a:lnTo>
                <a:lnTo>
                  <a:pt x="685292" y="254113"/>
                </a:lnTo>
                <a:lnTo>
                  <a:pt x="715543" y="313866"/>
                </a:lnTo>
                <a:lnTo>
                  <a:pt x="752259" y="370026"/>
                </a:lnTo>
                <a:lnTo>
                  <a:pt x="794016" y="422578"/>
                </a:lnTo>
                <a:lnTo>
                  <a:pt x="841527" y="469391"/>
                </a:lnTo>
                <a:lnTo>
                  <a:pt x="893368" y="511859"/>
                </a:lnTo>
                <a:lnTo>
                  <a:pt x="949528" y="548588"/>
                </a:lnTo>
                <a:lnTo>
                  <a:pt x="1009281" y="578814"/>
                </a:lnTo>
                <a:lnTo>
                  <a:pt x="1071930" y="602576"/>
                </a:lnTo>
                <a:lnTo>
                  <a:pt x="1136002" y="619860"/>
                </a:lnTo>
                <a:lnTo>
                  <a:pt x="1202245" y="630655"/>
                </a:lnTo>
                <a:lnTo>
                  <a:pt x="1269200" y="634262"/>
                </a:lnTo>
                <a:lnTo>
                  <a:pt x="1269200" y="633538"/>
                </a:lnTo>
                <a:lnTo>
                  <a:pt x="1302321" y="632814"/>
                </a:lnTo>
                <a:lnTo>
                  <a:pt x="1369276" y="625626"/>
                </a:lnTo>
                <a:lnTo>
                  <a:pt x="1434795" y="611935"/>
                </a:lnTo>
                <a:lnTo>
                  <a:pt x="1498155" y="591057"/>
                </a:lnTo>
                <a:lnTo>
                  <a:pt x="1559344" y="563701"/>
                </a:lnTo>
                <a:lnTo>
                  <a:pt x="1617675" y="530579"/>
                </a:lnTo>
                <a:lnTo>
                  <a:pt x="1671663" y="490981"/>
                </a:lnTo>
                <a:lnTo>
                  <a:pt x="1721345" y="446353"/>
                </a:lnTo>
                <a:lnTo>
                  <a:pt x="1766709" y="396670"/>
                </a:lnTo>
                <a:lnTo>
                  <a:pt x="1805584" y="342670"/>
                </a:lnTo>
                <a:lnTo>
                  <a:pt x="1839417" y="284352"/>
                </a:lnTo>
                <a:lnTo>
                  <a:pt x="1866785" y="223150"/>
                </a:lnTo>
                <a:lnTo>
                  <a:pt x="1886940" y="159790"/>
                </a:lnTo>
                <a:lnTo>
                  <a:pt x="1901342" y="94271"/>
                </a:lnTo>
                <a:lnTo>
                  <a:pt x="1908543" y="27316"/>
                </a:lnTo>
                <a:lnTo>
                  <a:pt x="1909130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611283" y="9039597"/>
            <a:ext cx="2054860" cy="1257300"/>
            <a:chOff x="11611283" y="9039597"/>
            <a:chExt cx="2054860" cy="1257300"/>
          </a:xfrm>
        </p:grpSpPr>
        <p:sp>
          <p:nvSpPr>
            <p:cNvPr id="4" name="object 4"/>
            <p:cNvSpPr/>
            <p:nvPr/>
          </p:nvSpPr>
          <p:spPr>
            <a:xfrm>
              <a:off x="11620643" y="9048957"/>
              <a:ext cx="1280795" cy="1238250"/>
            </a:xfrm>
            <a:custGeom>
              <a:avLst/>
              <a:gdLst/>
              <a:ahLst/>
              <a:cxnLst/>
              <a:rect l="l" t="t" r="r" b="b"/>
              <a:pathLst>
                <a:path w="1280795" h="1238250">
                  <a:moveTo>
                    <a:pt x="1280307" y="640072"/>
                  </a:moveTo>
                  <a:lnTo>
                    <a:pt x="1276624" y="573113"/>
                  </a:lnTo>
                  <a:lnTo>
                    <a:pt x="1266591" y="506876"/>
                  </a:lnTo>
                  <a:lnTo>
                    <a:pt x="1248558" y="442074"/>
                  </a:lnTo>
                  <a:lnTo>
                    <a:pt x="1224809" y="379434"/>
                  </a:lnTo>
                  <a:lnTo>
                    <a:pt x="1194583" y="319673"/>
                  </a:lnTo>
                  <a:lnTo>
                    <a:pt x="1157880" y="263516"/>
                  </a:lnTo>
                  <a:lnTo>
                    <a:pt x="1116098" y="211674"/>
                  </a:lnTo>
                  <a:lnTo>
                    <a:pt x="1068613" y="164158"/>
                  </a:lnTo>
                  <a:lnTo>
                    <a:pt x="1016772" y="122396"/>
                  </a:lnTo>
                  <a:lnTo>
                    <a:pt x="959889" y="85675"/>
                  </a:lnTo>
                  <a:lnTo>
                    <a:pt x="900847" y="55438"/>
                  </a:lnTo>
                  <a:lnTo>
                    <a:pt x="838211" y="31675"/>
                  </a:lnTo>
                  <a:lnTo>
                    <a:pt x="773416" y="13676"/>
                  </a:lnTo>
                  <a:lnTo>
                    <a:pt x="707173" y="3596"/>
                  </a:lnTo>
                  <a:lnTo>
                    <a:pt x="640219" y="0"/>
                  </a:lnTo>
                  <a:lnTo>
                    <a:pt x="606374" y="718"/>
                  </a:lnTo>
                  <a:lnTo>
                    <a:pt x="540144" y="7917"/>
                  </a:lnTo>
                  <a:lnTo>
                    <a:pt x="474625" y="21600"/>
                  </a:lnTo>
                  <a:lnTo>
                    <a:pt x="410541" y="42475"/>
                  </a:lnTo>
                  <a:lnTo>
                    <a:pt x="349340" y="69835"/>
                  </a:lnTo>
                  <a:lnTo>
                    <a:pt x="291746" y="102954"/>
                  </a:lnTo>
                  <a:lnTo>
                    <a:pt x="237746" y="142557"/>
                  </a:lnTo>
                  <a:lnTo>
                    <a:pt x="187353" y="187196"/>
                  </a:lnTo>
                  <a:lnTo>
                    <a:pt x="142713" y="237595"/>
                  </a:lnTo>
                  <a:lnTo>
                    <a:pt x="103114" y="291594"/>
                  </a:lnTo>
                  <a:lnTo>
                    <a:pt x="69993" y="349196"/>
                  </a:lnTo>
                  <a:lnTo>
                    <a:pt x="42638" y="410394"/>
                  </a:lnTo>
                  <a:lnTo>
                    <a:pt x="21759" y="474475"/>
                  </a:lnTo>
                  <a:lnTo>
                    <a:pt x="8068" y="539995"/>
                  </a:lnTo>
                  <a:lnTo>
                    <a:pt x="880" y="606232"/>
                  </a:lnTo>
                  <a:lnTo>
                    <a:pt x="156" y="640072"/>
                  </a:lnTo>
                  <a:lnTo>
                    <a:pt x="0" y="1238040"/>
                  </a:lnTo>
                </a:path>
                <a:path w="1280795" h="1238250">
                  <a:moveTo>
                    <a:pt x="1280307" y="1238040"/>
                  </a:moveTo>
                  <a:lnTo>
                    <a:pt x="1280307" y="640072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375919" y="9048957"/>
              <a:ext cx="1280795" cy="1238250"/>
            </a:xfrm>
            <a:custGeom>
              <a:avLst/>
              <a:gdLst/>
              <a:ahLst/>
              <a:cxnLst/>
              <a:rect l="l" t="t" r="r" b="b"/>
              <a:pathLst>
                <a:path w="1280794" h="1238250">
                  <a:moveTo>
                    <a:pt x="1280295" y="640072"/>
                  </a:moveTo>
                  <a:lnTo>
                    <a:pt x="1276739" y="573113"/>
                  </a:lnTo>
                  <a:lnTo>
                    <a:pt x="1266579" y="506876"/>
                  </a:lnTo>
                  <a:lnTo>
                    <a:pt x="1248545" y="442074"/>
                  </a:lnTo>
                  <a:lnTo>
                    <a:pt x="1224796" y="379434"/>
                  </a:lnTo>
                  <a:lnTo>
                    <a:pt x="1194570" y="319673"/>
                  </a:lnTo>
                  <a:lnTo>
                    <a:pt x="1157868" y="263516"/>
                  </a:lnTo>
                  <a:lnTo>
                    <a:pt x="1116085" y="211674"/>
                  </a:lnTo>
                  <a:lnTo>
                    <a:pt x="1068587" y="164158"/>
                  </a:lnTo>
                  <a:lnTo>
                    <a:pt x="1016772" y="122396"/>
                  </a:lnTo>
                  <a:lnTo>
                    <a:pt x="959876" y="85675"/>
                  </a:lnTo>
                  <a:lnTo>
                    <a:pt x="900821" y="55438"/>
                  </a:lnTo>
                  <a:lnTo>
                    <a:pt x="838211" y="31675"/>
                  </a:lnTo>
                  <a:lnTo>
                    <a:pt x="773441" y="13676"/>
                  </a:lnTo>
                  <a:lnTo>
                    <a:pt x="707148" y="3596"/>
                  </a:lnTo>
                  <a:lnTo>
                    <a:pt x="640219" y="0"/>
                  </a:lnTo>
                  <a:lnTo>
                    <a:pt x="606437" y="718"/>
                  </a:lnTo>
                  <a:lnTo>
                    <a:pt x="540144" y="7917"/>
                  </a:lnTo>
                  <a:lnTo>
                    <a:pt x="474612" y="21600"/>
                  </a:lnTo>
                  <a:lnTo>
                    <a:pt x="410605" y="42475"/>
                  </a:lnTo>
                  <a:lnTo>
                    <a:pt x="349391" y="69835"/>
                  </a:lnTo>
                  <a:lnTo>
                    <a:pt x="291746" y="102954"/>
                  </a:lnTo>
                  <a:lnTo>
                    <a:pt x="237746" y="142557"/>
                  </a:lnTo>
                  <a:lnTo>
                    <a:pt x="187353" y="187196"/>
                  </a:lnTo>
                  <a:lnTo>
                    <a:pt x="142713" y="237595"/>
                  </a:lnTo>
                  <a:lnTo>
                    <a:pt x="103114" y="291594"/>
                  </a:lnTo>
                  <a:lnTo>
                    <a:pt x="69993" y="349196"/>
                  </a:lnTo>
                  <a:lnTo>
                    <a:pt x="42638" y="410394"/>
                  </a:lnTo>
                  <a:lnTo>
                    <a:pt x="21759" y="474475"/>
                  </a:lnTo>
                  <a:lnTo>
                    <a:pt x="8081" y="539995"/>
                  </a:lnTo>
                  <a:lnTo>
                    <a:pt x="880" y="606232"/>
                  </a:lnTo>
                  <a:lnTo>
                    <a:pt x="156" y="640072"/>
                  </a:lnTo>
                  <a:lnTo>
                    <a:pt x="0" y="1238040"/>
                  </a:lnTo>
                </a:path>
                <a:path w="1280794" h="1238250">
                  <a:moveTo>
                    <a:pt x="1280295" y="1238040"/>
                  </a:moveTo>
                  <a:lnTo>
                    <a:pt x="1280295" y="640072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307440" y="8906388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718" y="0"/>
                </a:moveTo>
                <a:lnTo>
                  <a:pt x="1281596" y="1447"/>
                </a:lnTo>
              </a:path>
              <a:path w="1282065" h="772159">
                <a:moveTo>
                  <a:pt x="634316" y="0"/>
                </a:moveTo>
                <a:lnTo>
                  <a:pt x="1279436" y="771719"/>
                </a:lnTo>
              </a:path>
              <a:path w="1282065" h="772159">
                <a:moveTo>
                  <a:pt x="647994" y="0"/>
                </a:moveTo>
                <a:lnTo>
                  <a:pt x="0" y="770280"/>
                </a:lnTo>
              </a:path>
              <a:path w="1282065" h="772159">
                <a:moveTo>
                  <a:pt x="642954" y="7924"/>
                </a:moveTo>
                <a:lnTo>
                  <a:pt x="644397" y="771719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42133" y="6093355"/>
            <a:ext cx="646430" cy="3332479"/>
          </a:xfrm>
          <a:custGeom>
            <a:avLst/>
            <a:gdLst/>
            <a:ahLst/>
            <a:cxnLst/>
            <a:rect l="l" t="t" r="r" b="b"/>
            <a:pathLst>
              <a:path w="646430" h="3332479">
                <a:moveTo>
                  <a:pt x="645842" y="7233"/>
                </a:moveTo>
                <a:lnTo>
                  <a:pt x="642213" y="6489"/>
                </a:lnTo>
                <a:lnTo>
                  <a:pt x="613385" y="2883"/>
                </a:lnTo>
                <a:lnTo>
                  <a:pt x="583922" y="723"/>
                </a:lnTo>
                <a:lnTo>
                  <a:pt x="555094" y="0"/>
                </a:lnTo>
                <a:lnTo>
                  <a:pt x="526266" y="723"/>
                </a:lnTo>
                <a:lnTo>
                  <a:pt x="467976" y="6489"/>
                </a:lnTo>
                <a:lnTo>
                  <a:pt x="411082" y="18733"/>
                </a:lnTo>
                <a:lnTo>
                  <a:pt x="356347" y="36729"/>
                </a:lnTo>
                <a:lnTo>
                  <a:pt x="303136" y="60479"/>
                </a:lnTo>
                <a:lnTo>
                  <a:pt x="252719" y="89284"/>
                </a:lnTo>
                <a:lnTo>
                  <a:pt x="205985" y="123842"/>
                </a:lnTo>
                <a:lnTo>
                  <a:pt x="162680" y="162718"/>
                </a:lnTo>
                <a:lnTo>
                  <a:pt x="123820" y="205926"/>
                </a:lnTo>
                <a:lnTo>
                  <a:pt x="89277" y="252727"/>
                </a:lnTo>
                <a:lnTo>
                  <a:pt x="60449" y="303123"/>
                </a:lnTo>
                <a:lnTo>
                  <a:pt x="36701" y="356401"/>
                </a:lnTo>
                <a:lnTo>
                  <a:pt x="18795" y="411128"/>
                </a:lnTo>
                <a:lnTo>
                  <a:pt x="6476" y="468001"/>
                </a:lnTo>
                <a:lnTo>
                  <a:pt x="761" y="526321"/>
                </a:lnTo>
                <a:lnTo>
                  <a:pt x="0" y="555126"/>
                </a:lnTo>
                <a:lnTo>
                  <a:pt x="761" y="555126"/>
                </a:lnTo>
                <a:lnTo>
                  <a:pt x="1523" y="583918"/>
                </a:lnTo>
                <a:lnTo>
                  <a:pt x="7238" y="642239"/>
                </a:lnTo>
                <a:lnTo>
                  <a:pt x="19430" y="698400"/>
                </a:lnTo>
                <a:lnTo>
                  <a:pt x="37463" y="753838"/>
                </a:lnTo>
                <a:lnTo>
                  <a:pt x="61211" y="807117"/>
                </a:lnTo>
                <a:lnTo>
                  <a:pt x="90039" y="857525"/>
                </a:lnTo>
                <a:lnTo>
                  <a:pt x="124582" y="904314"/>
                </a:lnTo>
                <a:lnTo>
                  <a:pt x="162680" y="947521"/>
                </a:lnTo>
                <a:lnTo>
                  <a:pt x="205985" y="986397"/>
                </a:lnTo>
                <a:lnTo>
                  <a:pt x="253481" y="1020244"/>
                </a:lnTo>
                <a:lnTo>
                  <a:pt x="303136" y="1049760"/>
                </a:lnTo>
                <a:lnTo>
                  <a:pt x="356347" y="1073523"/>
                </a:lnTo>
                <a:lnTo>
                  <a:pt x="411844" y="1091519"/>
                </a:lnTo>
                <a:lnTo>
                  <a:pt x="468738" y="1103039"/>
                </a:lnTo>
                <a:lnTo>
                  <a:pt x="526266" y="1109516"/>
                </a:lnTo>
                <a:lnTo>
                  <a:pt x="555094" y="1110240"/>
                </a:lnTo>
                <a:lnTo>
                  <a:pt x="555094" y="1109516"/>
                </a:lnTo>
                <a:lnTo>
                  <a:pt x="583922" y="1108805"/>
                </a:lnTo>
                <a:lnTo>
                  <a:pt x="613385" y="1106646"/>
                </a:lnTo>
                <a:lnTo>
                  <a:pt x="642213" y="1103039"/>
                </a:lnTo>
                <a:lnTo>
                  <a:pt x="645842" y="1102295"/>
                </a:lnTo>
              </a:path>
              <a:path w="646430" h="3332479">
                <a:moveTo>
                  <a:pt x="645842" y="1118185"/>
                </a:moveTo>
                <a:lnTo>
                  <a:pt x="642213" y="1117441"/>
                </a:lnTo>
                <a:lnTo>
                  <a:pt x="613385" y="1113834"/>
                </a:lnTo>
                <a:lnTo>
                  <a:pt x="583922" y="1111675"/>
                </a:lnTo>
                <a:lnTo>
                  <a:pt x="555094" y="1110964"/>
                </a:lnTo>
                <a:lnTo>
                  <a:pt x="526266" y="1111675"/>
                </a:lnTo>
                <a:lnTo>
                  <a:pt x="467976" y="1117441"/>
                </a:lnTo>
                <a:lnTo>
                  <a:pt x="411082" y="1129684"/>
                </a:lnTo>
                <a:lnTo>
                  <a:pt x="356347" y="1147681"/>
                </a:lnTo>
                <a:lnTo>
                  <a:pt x="303136" y="1171444"/>
                </a:lnTo>
                <a:lnTo>
                  <a:pt x="252719" y="1200236"/>
                </a:lnTo>
                <a:lnTo>
                  <a:pt x="205985" y="1234794"/>
                </a:lnTo>
                <a:lnTo>
                  <a:pt x="162680" y="1273683"/>
                </a:lnTo>
                <a:lnTo>
                  <a:pt x="123820" y="1316877"/>
                </a:lnTo>
                <a:lnTo>
                  <a:pt x="89277" y="1363678"/>
                </a:lnTo>
                <a:lnTo>
                  <a:pt x="60449" y="1414074"/>
                </a:lnTo>
                <a:lnTo>
                  <a:pt x="36701" y="1467353"/>
                </a:lnTo>
                <a:lnTo>
                  <a:pt x="18795" y="1522079"/>
                </a:lnTo>
                <a:lnTo>
                  <a:pt x="6476" y="1578952"/>
                </a:lnTo>
                <a:lnTo>
                  <a:pt x="761" y="1637273"/>
                </a:lnTo>
                <a:lnTo>
                  <a:pt x="0" y="1666078"/>
                </a:lnTo>
                <a:lnTo>
                  <a:pt x="761" y="1666078"/>
                </a:lnTo>
                <a:lnTo>
                  <a:pt x="1523" y="1694882"/>
                </a:lnTo>
                <a:lnTo>
                  <a:pt x="7238" y="1753190"/>
                </a:lnTo>
                <a:lnTo>
                  <a:pt x="19430" y="1809352"/>
                </a:lnTo>
                <a:lnTo>
                  <a:pt x="37463" y="1864790"/>
                </a:lnTo>
                <a:lnTo>
                  <a:pt x="61211" y="1918081"/>
                </a:lnTo>
                <a:lnTo>
                  <a:pt x="90039" y="1968477"/>
                </a:lnTo>
                <a:lnTo>
                  <a:pt x="124582" y="2015278"/>
                </a:lnTo>
                <a:lnTo>
                  <a:pt x="162680" y="2058472"/>
                </a:lnTo>
                <a:lnTo>
                  <a:pt x="205985" y="2097349"/>
                </a:lnTo>
                <a:lnTo>
                  <a:pt x="253481" y="2131196"/>
                </a:lnTo>
                <a:lnTo>
                  <a:pt x="303136" y="2160712"/>
                </a:lnTo>
                <a:lnTo>
                  <a:pt x="356347" y="2184474"/>
                </a:lnTo>
                <a:lnTo>
                  <a:pt x="411844" y="2202471"/>
                </a:lnTo>
                <a:lnTo>
                  <a:pt x="468738" y="2213990"/>
                </a:lnTo>
                <a:lnTo>
                  <a:pt x="526266" y="2220480"/>
                </a:lnTo>
                <a:lnTo>
                  <a:pt x="555094" y="2221191"/>
                </a:lnTo>
                <a:lnTo>
                  <a:pt x="555094" y="2220480"/>
                </a:lnTo>
                <a:lnTo>
                  <a:pt x="583922" y="2219756"/>
                </a:lnTo>
                <a:lnTo>
                  <a:pt x="613385" y="2217597"/>
                </a:lnTo>
                <a:lnTo>
                  <a:pt x="642213" y="2213990"/>
                </a:lnTo>
                <a:lnTo>
                  <a:pt x="645842" y="2213246"/>
                </a:lnTo>
              </a:path>
              <a:path w="646430" h="3332479">
                <a:moveTo>
                  <a:pt x="645842" y="2229137"/>
                </a:moveTo>
                <a:lnTo>
                  <a:pt x="642213" y="2228393"/>
                </a:lnTo>
                <a:lnTo>
                  <a:pt x="613385" y="2224786"/>
                </a:lnTo>
                <a:lnTo>
                  <a:pt x="583922" y="2222627"/>
                </a:lnTo>
                <a:lnTo>
                  <a:pt x="555094" y="2221915"/>
                </a:lnTo>
                <a:lnTo>
                  <a:pt x="526266" y="2222627"/>
                </a:lnTo>
                <a:lnTo>
                  <a:pt x="467976" y="2228393"/>
                </a:lnTo>
                <a:lnTo>
                  <a:pt x="411082" y="2240636"/>
                </a:lnTo>
                <a:lnTo>
                  <a:pt x="356347" y="2258632"/>
                </a:lnTo>
                <a:lnTo>
                  <a:pt x="303136" y="2282395"/>
                </a:lnTo>
                <a:lnTo>
                  <a:pt x="252719" y="2311187"/>
                </a:lnTo>
                <a:lnTo>
                  <a:pt x="205985" y="2345758"/>
                </a:lnTo>
                <a:lnTo>
                  <a:pt x="162680" y="2384634"/>
                </a:lnTo>
                <a:lnTo>
                  <a:pt x="123820" y="2427829"/>
                </a:lnTo>
                <a:lnTo>
                  <a:pt x="89277" y="2474630"/>
                </a:lnTo>
                <a:lnTo>
                  <a:pt x="60449" y="2525026"/>
                </a:lnTo>
                <a:lnTo>
                  <a:pt x="36701" y="2578317"/>
                </a:lnTo>
                <a:lnTo>
                  <a:pt x="18795" y="2633031"/>
                </a:lnTo>
                <a:lnTo>
                  <a:pt x="6476" y="2689904"/>
                </a:lnTo>
                <a:lnTo>
                  <a:pt x="761" y="2748224"/>
                </a:lnTo>
                <a:lnTo>
                  <a:pt x="0" y="2777029"/>
                </a:lnTo>
                <a:lnTo>
                  <a:pt x="761" y="2777029"/>
                </a:lnTo>
                <a:lnTo>
                  <a:pt x="1523" y="2805834"/>
                </a:lnTo>
                <a:lnTo>
                  <a:pt x="7238" y="2864155"/>
                </a:lnTo>
                <a:lnTo>
                  <a:pt x="19430" y="2920304"/>
                </a:lnTo>
                <a:lnTo>
                  <a:pt x="37463" y="2975748"/>
                </a:lnTo>
                <a:lnTo>
                  <a:pt x="61211" y="3029028"/>
                </a:lnTo>
                <a:lnTo>
                  <a:pt x="90039" y="3079426"/>
                </a:lnTo>
                <a:lnTo>
                  <a:pt x="124582" y="3126227"/>
                </a:lnTo>
                <a:lnTo>
                  <a:pt x="162680" y="3169428"/>
                </a:lnTo>
                <a:lnTo>
                  <a:pt x="205985" y="3208307"/>
                </a:lnTo>
                <a:lnTo>
                  <a:pt x="253481" y="3242145"/>
                </a:lnTo>
                <a:lnTo>
                  <a:pt x="303136" y="3271667"/>
                </a:lnTo>
                <a:lnTo>
                  <a:pt x="356347" y="3295426"/>
                </a:lnTo>
                <a:lnTo>
                  <a:pt x="411844" y="3313429"/>
                </a:lnTo>
                <a:lnTo>
                  <a:pt x="468738" y="3324948"/>
                </a:lnTo>
                <a:lnTo>
                  <a:pt x="526266" y="3331427"/>
                </a:lnTo>
                <a:lnTo>
                  <a:pt x="555094" y="3332146"/>
                </a:lnTo>
                <a:lnTo>
                  <a:pt x="555094" y="3331427"/>
                </a:lnTo>
                <a:lnTo>
                  <a:pt x="583922" y="3330708"/>
                </a:lnTo>
                <a:lnTo>
                  <a:pt x="613385" y="3328545"/>
                </a:lnTo>
                <a:lnTo>
                  <a:pt x="642213" y="3324948"/>
                </a:lnTo>
                <a:lnTo>
                  <a:pt x="645842" y="332420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8908384"/>
            <a:ext cx="1211580" cy="1379220"/>
          </a:xfrm>
          <a:custGeom>
            <a:avLst/>
            <a:gdLst/>
            <a:ahLst/>
            <a:cxnLst/>
            <a:rect l="l" t="t" r="r" b="b"/>
            <a:pathLst>
              <a:path w="1211580" h="1379220">
                <a:moveTo>
                  <a:pt x="0" y="0"/>
                </a:moveTo>
                <a:lnTo>
                  <a:pt x="0" y="1378613"/>
                </a:lnTo>
                <a:lnTo>
                  <a:pt x="1205806" y="1378613"/>
                </a:lnTo>
                <a:lnTo>
                  <a:pt x="1209596" y="1335031"/>
                </a:lnTo>
                <a:lnTo>
                  <a:pt x="1211033" y="1268788"/>
                </a:lnTo>
                <a:lnTo>
                  <a:pt x="1209596" y="1202550"/>
                </a:lnTo>
                <a:lnTo>
                  <a:pt x="1203835" y="1136310"/>
                </a:lnTo>
                <a:lnTo>
                  <a:pt x="1195194" y="1070067"/>
                </a:lnTo>
                <a:lnTo>
                  <a:pt x="1182955" y="1004548"/>
                </a:lnTo>
                <a:lnTo>
                  <a:pt x="1167834" y="939749"/>
                </a:lnTo>
                <a:lnTo>
                  <a:pt x="1149116" y="876387"/>
                </a:lnTo>
                <a:lnTo>
                  <a:pt x="1126792" y="813751"/>
                </a:lnTo>
                <a:lnTo>
                  <a:pt x="1100876" y="752552"/>
                </a:lnTo>
                <a:lnTo>
                  <a:pt x="1072793" y="692068"/>
                </a:lnTo>
                <a:lnTo>
                  <a:pt x="1041116" y="633748"/>
                </a:lnTo>
                <a:lnTo>
                  <a:pt x="1005834" y="576870"/>
                </a:lnTo>
                <a:lnTo>
                  <a:pt x="968395" y="522152"/>
                </a:lnTo>
                <a:lnTo>
                  <a:pt x="928077" y="469591"/>
                </a:lnTo>
                <a:lnTo>
                  <a:pt x="884877" y="419192"/>
                </a:lnTo>
                <a:lnTo>
                  <a:pt x="838795" y="370952"/>
                </a:lnTo>
                <a:lnTo>
                  <a:pt x="790554" y="324870"/>
                </a:lnTo>
                <a:lnTo>
                  <a:pt x="740157" y="281670"/>
                </a:lnTo>
                <a:lnTo>
                  <a:pt x="687595" y="241353"/>
                </a:lnTo>
                <a:lnTo>
                  <a:pt x="632876" y="203912"/>
                </a:lnTo>
                <a:lnTo>
                  <a:pt x="575994" y="168630"/>
                </a:lnTo>
                <a:lnTo>
                  <a:pt x="517673" y="136950"/>
                </a:lnTo>
                <a:lnTo>
                  <a:pt x="457194" y="108869"/>
                </a:lnTo>
                <a:lnTo>
                  <a:pt x="395997" y="82948"/>
                </a:lnTo>
                <a:lnTo>
                  <a:pt x="333354" y="60634"/>
                </a:lnTo>
                <a:lnTo>
                  <a:pt x="269994" y="41914"/>
                </a:lnTo>
                <a:lnTo>
                  <a:pt x="205193" y="26789"/>
                </a:lnTo>
                <a:lnTo>
                  <a:pt x="139674" y="14559"/>
                </a:lnTo>
                <a:lnTo>
                  <a:pt x="73436" y="5910"/>
                </a:lnTo>
                <a:lnTo>
                  <a:pt x="7198" y="157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076348" y="0"/>
            <a:ext cx="1212215" cy="1260475"/>
          </a:xfrm>
          <a:custGeom>
            <a:avLst/>
            <a:gdLst/>
            <a:ahLst/>
            <a:cxnLst/>
            <a:rect l="l" t="t" r="r" b="b"/>
            <a:pathLst>
              <a:path w="1212215" h="1260475">
                <a:moveTo>
                  <a:pt x="1211650" y="0"/>
                </a:moveTo>
                <a:lnTo>
                  <a:pt x="0" y="0"/>
                </a:lnTo>
                <a:lnTo>
                  <a:pt x="1341" y="58317"/>
                </a:lnTo>
                <a:lnTo>
                  <a:pt x="7056" y="124560"/>
                </a:lnTo>
                <a:lnTo>
                  <a:pt x="15692" y="190791"/>
                </a:lnTo>
                <a:lnTo>
                  <a:pt x="27884" y="256310"/>
                </a:lnTo>
                <a:lnTo>
                  <a:pt x="42997" y="320394"/>
                </a:lnTo>
                <a:lnTo>
                  <a:pt x="62428" y="384479"/>
                </a:lnTo>
                <a:lnTo>
                  <a:pt x="84145" y="447115"/>
                </a:lnTo>
                <a:lnTo>
                  <a:pt x="110053" y="508316"/>
                </a:lnTo>
                <a:lnTo>
                  <a:pt x="138755" y="568070"/>
                </a:lnTo>
                <a:lnTo>
                  <a:pt x="170505" y="627112"/>
                </a:lnTo>
                <a:lnTo>
                  <a:pt x="205049" y="683272"/>
                </a:lnTo>
                <a:lnTo>
                  <a:pt x="242514" y="737996"/>
                </a:lnTo>
                <a:lnTo>
                  <a:pt x="282773" y="791272"/>
                </a:lnTo>
                <a:lnTo>
                  <a:pt x="325953" y="841679"/>
                </a:lnTo>
                <a:lnTo>
                  <a:pt x="372054" y="889913"/>
                </a:lnTo>
                <a:lnTo>
                  <a:pt x="420314" y="935278"/>
                </a:lnTo>
                <a:lnTo>
                  <a:pt x="470733" y="978470"/>
                </a:lnTo>
                <a:lnTo>
                  <a:pt x="523311" y="1018793"/>
                </a:lnTo>
                <a:lnTo>
                  <a:pt x="578683" y="1056956"/>
                </a:lnTo>
                <a:lnTo>
                  <a:pt x="634944" y="1091513"/>
                </a:lnTo>
                <a:lnTo>
                  <a:pt x="693237" y="1123187"/>
                </a:lnTo>
                <a:lnTo>
                  <a:pt x="753689" y="1151990"/>
                </a:lnTo>
                <a:lnTo>
                  <a:pt x="814903" y="1177187"/>
                </a:lnTo>
                <a:lnTo>
                  <a:pt x="877514" y="1199514"/>
                </a:lnTo>
                <a:lnTo>
                  <a:pt x="941649" y="1218234"/>
                </a:lnTo>
                <a:lnTo>
                  <a:pt x="1005657" y="1233359"/>
                </a:lnTo>
                <a:lnTo>
                  <a:pt x="1071189" y="1245589"/>
                </a:lnTo>
                <a:lnTo>
                  <a:pt x="1137483" y="1254225"/>
                </a:lnTo>
                <a:lnTo>
                  <a:pt x="1203650" y="1259991"/>
                </a:lnTo>
                <a:lnTo>
                  <a:pt x="1211650" y="1260166"/>
                </a:lnTo>
                <a:lnTo>
                  <a:pt x="121165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589481" y="1104747"/>
            <a:ext cx="15116175" cy="3695700"/>
            <a:chOff x="1589481" y="1104747"/>
            <a:chExt cx="15116175" cy="36957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481" y="1104747"/>
              <a:ext cx="15116174" cy="3695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52600" y="1468082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37" y="0"/>
                  </a:moveTo>
                  <a:lnTo>
                    <a:pt x="0" y="2540786"/>
                  </a:lnTo>
                  <a:lnTo>
                    <a:pt x="48751" y="2539868"/>
                  </a:lnTo>
                  <a:lnTo>
                    <a:pt x="97039" y="2537134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4"/>
                  </a:lnTo>
                  <a:lnTo>
                    <a:pt x="284906" y="2508711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89"/>
                  </a:lnTo>
                  <a:lnTo>
                    <a:pt x="667669" y="2351467"/>
                  </a:lnTo>
                  <a:lnTo>
                    <a:pt x="706016" y="2326792"/>
                  </a:lnTo>
                  <a:lnTo>
                    <a:pt x="743405" y="2300798"/>
                  </a:lnTo>
                  <a:lnTo>
                    <a:pt x="779803" y="2273518"/>
                  </a:lnTo>
                  <a:lnTo>
                    <a:pt x="815178" y="2244984"/>
                  </a:lnTo>
                  <a:lnTo>
                    <a:pt x="849497" y="2215230"/>
                  </a:lnTo>
                  <a:lnTo>
                    <a:pt x="882726" y="2184288"/>
                  </a:lnTo>
                  <a:lnTo>
                    <a:pt x="914832" y="2152192"/>
                  </a:lnTo>
                  <a:lnTo>
                    <a:pt x="945784" y="2118975"/>
                  </a:lnTo>
                  <a:lnTo>
                    <a:pt x="975547" y="2084670"/>
                  </a:lnTo>
                  <a:lnTo>
                    <a:pt x="1004088" y="2049309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4"/>
                  </a:lnTo>
                  <a:lnTo>
                    <a:pt x="1147844" y="1816836"/>
                  </a:lnTo>
                  <a:lnTo>
                    <a:pt x="1166913" y="1775014"/>
                  </a:lnTo>
                  <a:lnTo>
                    <a:pt x="1184497" y="1732401"/>
                  </a:lnTo>
                  <a:lnTo>
                    <a:pt x="1200563" y="1689030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0"/>
                  </a:lnTo>
                  <a:lnTo>
                    <a:pt x="1248985" y="1508628"/>
                  </a:lnTo>
                  <a:lnTo>
                    <a:pt x="1256965" y="1461963"/>
                  </a:lnTo>
                  <a:lnTo>
                    <a:pt x="1263229" y="1414739"/>
                  </a:lnTo>
                  <a:lnTo>
                    <a:pt x="1266823" y="1376731"/>
                  </a:lnTo>
                  <a:lnTo>
                    <a:pt x="1266823" y="1163348"/>
                  </a:lnTo>
                  <a:lnTo>
                    <a:pt x="1263229" y="1125345"/>
                  </a:lnTo>
                  <a:lnTo>
                    <a:pt x="1256965" y="1078128"/>
                  </a:lnTo>
                  <a:lnTo>
                    <a:pt x="1248985" y="1031472"/>
                  </a:lnTo>
                  <a:lnTo>
                    <a:pt x="1239321" y="985411"/>
                  </a:lnTo>
                  <a:lnTo>
                    <a:pt x="1228008" y="939977"/>
                  </a:lnTo>
                  <a:lnTo>
                    <a:pt x="1215077" y="895204"/>
                  </a:lnTo>
                  <a:lnTo>
                    <a:pt x="1200563" y="851124"/>
                  </a:lnTo>
                  <a:lnTo>
                    <a:pt x="1184497" y="807770"/>
                  </a:lnTo>
                  <a:lnTo>
                    <a:pt x="1166913" y="765175"/>
                  </a:lnTo>
                  <a:lnTo>
                    <a:pt x="1147844" y="723373"/>
                  </a:lnTo>
                  <a:lnTo>
                    <a:pt x="1127323" y="682395"/>
                  </a:lnTo>
                  <a:lnTo>
                    <a:pt x="1105382" y="642275"/>
                  </a:lnTo>
                  <a:lnTo>
                    <a:pt x="1082056" y="603046"/>
                  </a:lnTo>
                  <a:lnTo>
                    <a:pt x="1057376" y="564741"/>
                  </a:lnTo>
                  <a:lnTo>
                    <a:pt x="1031376" y="527393"/>
                  </a:lnTo>
                  <a:lnTo>
                    <a:pt x="1004088" y="491034"/>
                  </a:lnTo>
                  <a:lnTo>
                    <a:pt x="975547" y="455698"/>
                  </a:lnTo>
                  <a:lnTo>
                    <a:pt x="945784" y="421417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7" y="325237"/>
                  </a:lnTo>
                  <a:lnTo>
                    <a:pt x="815178" y="295507"/>
                  </a:lnTo>
                  <a:lnTo>
                    <a:pt x="779803" y="266998"/>
                  </a:lnTo>
                  <a:lnTo>
                    <a:pt x="743405" y="239741"/>
                  </a:lnTo>
                  <a:lnTo>
                    <a:pt x="706016" y="213770"/>
                  </a:lnTo>
                  <a:lnTo>
                    <a:pt x="667669" y="189119"/>
                  </a:lnTo>
                  <a:lnTo>
                    <a:pt x="628398" y="165819"/>
                  </a:lnTo>
                  <a:lnTo>
                    <a:pt x="588236" y="143904"/>
                  </a:lnTo>
                  <a:lnTo>
                    <a:pt x="547215" y="123406"/>
                  </a:lnTo>
                  <a:lnTo>
                    <a:pt x="505368" y="104359"/>
                  </a:lnTo>
                  <a:lnTo>
                    <a:pt x="462729" y="86796"/>
                  </a:lnTo>
                  <a:lnTo>
                    <a:pt x="419330" y="70749"/>
                  </a:lnTo>
                  <a:lnTo>
                    <a:pt x="375205" y="56251"/>
                  </a:lnTo>
                  <a:lnTo>
                    <a:pt x="330386" y="43336"/>
                  </a:lnTo>
                  <a:lnTo>
                    <a:pt x="284906" y="32036"/>
                  </a:lnTo>
                  <a:lnTo>
                    <a:pt x="238798" y="22384"/>
                  </a:lnTo>
                  <a:lnTo>
                    <a:pt x="192096" y="14413"/>
                  </a:lnTo>
                  <a:lnTo>
                    <a:pt x="144832" y="8156"/>
                  </a:lnTo>
                  <a:lnTo>
                    <a:pt x="97039" y="3646"/>
                  </a:lnTo>
                  <a:lnTo>
                    <a:pt x="48751" y="91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4950059" y="76248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50059" y="125924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950059" y="175674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16"/>
                </a:lnTo>
                <a:lnTo>
                  <a:pt x="277114" y="136779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50059" y="225350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1754" y="1577493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60" h="1282064">
                <a:moveTo>
                  <a:pt x="0" y="1280872"/>
                </a:moveTo>
                <a:lnTo>
                  <a:pt x="1438" y="0"/>
                </a:lnTo>
              </a:path>
              <a:path w="772160" h="1282064">
                <a:moveTo>
                  <a:pt x="0" y="646557"/>
                </a:moveTo>
                <a:lnTo>
                  <a:pt x="771711" y="1435"/>
                </a:lnTo>
              </a:path>
              <a:path w="772160" h="1282064">
                <a:moveTo>
                  <a:pt x="0" y="633590"/>
                </a:moveTo>
                <a:lnTo>
                  <a:pt x="770276" y="1281596"/>
                </a:lnTo>
              </a:path>
              <a:path w="772160" h="1282064">
                <a:moveTo>
                  <a:pt x="7917" y="637908"/>
                </a:moveTo>
                <a:lnTo>
                  <a:pt x="771711" y="636473"/>
                </a:lnTo>
              </a:path>
            </a:pathLst>
          </a:custGeom>
          <a:ln w="76313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839" y="6437376"/>
            <a:ext cx="6611112" cy="10241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2583" y="5730240"/>
            <a:ext cx="8689848" cy="25847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920" y="8907094"/>
            <a:ext cx="1283335" cy="1380490"/>
          </a:xfrm>
          <a:custGeom>
            <a:avLst/>
            <a:gdLst/>
            <a:ahLst/>
            <a:cxnLst/>
            <a:rect l="l" t="t" r="r" b="b"/>
            <a:pathLst>
              <a:path w="1283334" h="1380490">
                <a:moveTo>
                  <a:pt x="1270127" y="0"/>
                </a:moveTo>
                <a:lnTo>
                  <a:pt x="1203833" y="1447"/>
                </a:lnTo>
                <a:lnTo>
                  <a:pt x="1137666" y="7200"/>
                </a:lnTo>
                <a:lnTo>
                  <a:pt x="1071372" y="15849"/>
                </a:lnTo>
                <a:lnTo>
                  <a:pt x="1005840" y="28079"/>
                </a:lnTo>
                <a:lnTo>
                  <a:pt x="941070" y="43205"/>
                </a:lnTo>
                <a:lnTo>
                  <a:pt x="877697" y="61925"/>
                </a:lnTo>
                <a:lnTo>
                  <a:pt x="815086" y="84239"/>
                </a:lnTo>
                <a:lnTo>
                  <a:pt x="753872" y="110159"/>
                </a:lnTo>
                <a:lnTo>
                  <a:pt x="693420" y="138240"/>
                </a:lnTo>
                <a:lnTo>
                  <a:pt x="635127" y="169920"/>
                </a:lnTo>
                <a:lnTo>
                  <a:pt x="578231" y="205202"/>
                </a:lnTo>
                <a:lnTo>
                  <a:pt x="523494" y="242643"/>
                </a:lnTo>
                <a:lnTo>
                  <a:pt x="470916" y="282961"/>
                </a:lnTo>
                <a:lnTo>
                  <a:pt x="420497" y="326161"/>
                </a:lnTo>
                <a:lnTo>
                  <a:pt x="372237" y="372243"/>
                </a:lnTo>
                <a:lnTo>
                  <a:pt x="326136" y="420483"/>
                </a:lnTo>
                <a:lnTo>
                  <a:pt x="282956" y="470881"/>
                </a:lnTo>
                <a:lnTo>
                  <a:pt x="242697" y="523443"/>
                </a:lnTo>
                <a:lnTo>
                  <a:pt x="205232" y="578161"/>
                </a:lnTo>
                <a:lnTo>
                  <a:pt x="169926" y="635039"/>
                </a:lnTo>
                <a:lnTo>
                  <a:pt x="138303" y="693359"/>
                </a:lnTo>
                <a:lnTo>
                  <a:pt x="110236" y="753839"/>
                </a:lnTo>
                <a:lnTo>
                  <a:pt x="84328" y="815041"/>
                </a:lnTo>
                <a:lnTo>
                  <a:pt x="61976" y="877677"/>
                </a:lnTo>
                <a:lnTo>
                  <a:pt x="43180" y="941039"/>
                </a:lnTo>
                <a:lnTo>
                  <a:pt x="28067" y="1005838"/>
                </a:lnTo>
                <a:lnTo>
                  <a:pt x="15875" y="1071358"/>
                </a:lnTo>
                <a:lnTo>
                  <a:pt x="7239" y="1137601"/>
                </a:lnTo>
                <a:lnTo>
                  <a:pt x="1524" y="1203840"/>
                </a:lnTo>
                <a:lnTo>
                  <a:pt x="0" y="1270078"/>
                </a:lnTo>
                <a:lnTo>
                  <a:pt x="1524" y="1336317"/>
                </a:lnTo>
                <a:lnTo>
                  <a:pt x="5284" y="1379903"/>
                </a:lnTo>
                <a:lnTo>
                  <a:pt x="1283079" y="1379903"/>
                </a:lnTo>
                <a:lnTo>
                  <a:pt x="1283079" y="283"/>
                </a:lnTo>
                <a:lnTo>
                  <a:pt x="1270127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64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89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14"/>
                </a:lnTo>
                <a:lnTo>
                  <a:pt x="323998" y="1177187"/>
                </a:lnTo>
                <a:lnTo>
                  <a:pt x="385197" y="1151990"/>
                </a:lnTo>
                <a:lnTo>
                  <a:pt x="445676" y="1123187"/>
                </a:lnTo>
                <a:lnTo>
                  <a:pt x="503996" y="1091513"/>
                </a:lnTo>
                <a:lnTo>
                  <a:pt x="560158" y="1056956"/>
                </a:lnTo>
                <a:lnTo>
                  <a:pt x="615598" y="1018793"/>
                </a:lnTo>
                <a:lnTo>
                  <a:pt x="668158" y="978470"/>
                </a:lnTo>
                <a:lnTo>
                  <a:pt x="718557" y="935278"/>
                </a:lnTo>
                <a:lnTo>
                  <a:pt x="766796" y="889913"/>
                </a:lnTo>
                <a:lnTo>
                  <a:pt x="812880" y="841679"/>
                </a:lnTo>
                <a:lnTo>
                  <a:pt x="856079" y="791272"/>
                </a:lnTo>
                <a:lnTo>
                  <a:pt x="896396" y="737996"/>
                </a:lnTo>
                <a:lnTo>
                  <a:pt x="933837" y="683272"/>
                </a:lnTo>
                <a:lnTo>
                  <a:pt x="968400" y="627112"/>
                </a:lnTo>
                <a:lnTo>
                  <a:pt x="1000075" y="568070"/>
                </a:lnTo>
                <a:lnTo>
                  <a:pt x="1028879" y="508316"/>
                </a:lnTo>
                <a:lnTo>
                  <a:pt x="1054799" y="447115"/>
                </a:lnTo>
                <a:lnTo>
                  <a:pt x="1076399" y="384479"/>
                </a:lnTo>
                <a:lnTo>
                  <a:pt x="1095836" y="320394"/>
                </a:lnTo>
                <a:lnTo>
                  <a:pt x="1110957" y="256310"/>
                </a:lnTo>
                <a:lnTo>
                  <a:pt x="1123195" y="190791"/>
                </a:lnTo>
                <a:lnTo>
                  <a:pt x="1131838" y="124560"/>
                </a:lnTo>
                <a:lnTo>
                  <a:pt x="1137597" y="58317"/>
                </a:lnTo>
                <a:lnTo>
                  <a:pt x="113886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480047"/>
            <a:ext cx="502920" cy="3326765"/>
          </a:xfrm>
          <a:custGeom>
            <a:avLst/>
            <a:gdLst/>
            <a:ahLst/>
            <a:cxnLst/>
            <a:rect l="l" t="t" r="r" b="b"/>
            <a:pathLst>
              <a:path w="502920" h="3326765">
                <a:moveTo>
                  <a:pt x="0" y="0"/>
                </a:moveTo>
                <a:lnTo>
                  <a:pt x="62577" y="9767"/>
                </a:lnTo>
                <a:lnTo>
                  <a:pt x="118735" y="24893"/>
                </a:lnTo>
                <a:lnTo>
                  <a:pt x="173448" y="45773"/>
                </a:lnTo>
                <a:lnTo>
                  <a:pt x="225285" y="71695"/>
                </a:lnTo>
                <a:lnTo>
                  <a:pt x="273521" y="103370"/>
                </a:lnTo>
                <a:lnTo>
                  <a:pt x="318878" y="140087"/>
                </a:lnTo>
                <a:lnTo>
                  <a:pt x="359911" y="181135"/>
                </a:lnTo>
                <a:lnTo>
                  <a:pt x="396631" y="226488"/>
                </a:lnTo>
                <a:lnTo>
                  <a:pt x="428306" y="275449"/>
                </a:lnTo>
                <a:lnTo>
                  <a:pt x="454222" y="326568"/>
                </a:lnTo>
                <a:lnTo>
                  <a:pt x="475103" y="381282"/>
                </a:lnTo>
                <a:lnTo>
                  <a:pt x="490219" y="437444"/>
                </a:lnTo>
                <a:lnTo>
                  <a:pt x="499581" y="494329"/>
                </a:lnTo>
                <a:lnTo>
                  <a:pt x="502458" y="552650"/>
                </a:lnTo>
                <a:lnTo>
                  <a:pt x="501739" y="552650"/>
                </a:lnTo>
                <a:lnTo>
                  <a:pt x="501019" y="581442"/>
                </a:lnTo>
                <a:lnTo>
                  <a:pt x="495260" y="639763"/>
                </a:lnTo>
                <a:lnTo>
                  <a:pt x="483021" y="695924"/>
                </a:lnTo>
                <a:lnTo>
                  <a:pt x="465023" y="751362"/>
                </a:lnTo>
                <a:lnTo>
                  <a:pt x="441265" y="804641"/>
                </a:lnTo>
                <a:lnTo>
                  <a:pt x="412466" y="855036"/>
                </a:lnTo>
                <a:lnTo>
                  <a:pt x="377908" y="901838"/>
                </a:lnTo>
                <a:lnTo>
                  <a:pt x="339754" y="945045"/>
                </a:lnTo>
                <a:lnTo>
                  <a:pt x="296559" y="983921"/>
                </a:lnTo>
                <a:lnTo>
                  <a:pt x="249044" y="1017755"/>
                </a:lnTo>
                <a:lnTo>
                  <a:pt x="199364" y="1047284"/>
                </a:lnTo>
                <a:lnTo>
                  <a:pt x="146089" y="1071047"/>
                </a:lnTo>
                <a:lnTo>
                  <a:pt x="90656" y="1089043"/>
                </a:lnTo>
                <a:lnTo>
                  <a:pt x="33778" y="1100563"/>
                </a:lnTo>
                <a:lnTo>
                  <a:pt x="5705" y="1104881"/>
                </a:lnTo>
                <a:lnTo>
                  <a:pt x="0" y="1105298"/>
                </a:lnTo>
              </a:path>
              <a:path w="502920" h="3326765">
                <a:moveTo>
                  <a:pt x="0" y="1110219"/>
                </a:moveTo>
                <a:lnTo>
                  <a:pt x="62577" y="1120007"/>
                </a:lnTo>
                <a:lnTo>
                  <a:pt x="118735" y="1135121"/>
                </a:lnTo>
                <a:lnTo>
                  <a:pt x="173448" y="1156000"/>
                </a:lnTo>
                <a:lnTo>
                  <a:pt x="225285" y="1181922"/>
                </a:lnTo>
                <a:lnTo>
                  <a:pt x="273521" y="1213597"/>
                </a:lnTo>
                <a:lnTo>
                  <a:pt x="318878" y="1250314"/>
                </a:lnTo>
                <a:lnTo>
                  <a:pt x="359911" y="1291362"/>
                </a:lnTo>
                <a:lnTo>
                  <a:pt x="396631" y="1336716"/>
                </a:lnTo>
                <a:lnTo>
                  <a:pt x="428306" y="1385676"/>
                </a:lnTo>
                <a:lnTo>
                  <a:pt x="454222" y="1436796"/>
                </a:lnTo>
                <a:lnTo>
                  <a:pt x="475103" y="1491522"/>
                </a:lnTo>
                <a:lnTo>
                  <a:pt x="490219" y="1547671"/>
                </a:lnTo>
                <a:lnTo>
                  <a:pt x="499581" y="1604557"/>
                </a:lnTo>
                <a:lnTo>
                  <a:pt x="502458" y="1662878"/>
                </a:lnTo>
                <a:lnTo>
                  <a:pt x="501739" y="1662878"/>
                </a:lnTo>
                <a:lnTo>
                  <a:pt x="501019" y="1691682"/>
                </a:lnTo>
                <a:lnTo>
                  <a:pt x="495260" y="1750003"/>
                </a:lnTo>
                <a:lnTo>
                  <a:pt x="483021" y="1806152"/>
                </a:lnTo>
                <a:lnTo>
                  <a:pt x="465023" y="1861590"/>
                </a:lnTo>
                <a:lnTo>
                  <a:pt x="441265" y="1914881"/>
                </a:lnTo>
                <a:lnTo>
                  <a:pt x="412466" y="1965277"/>
                </a:lnTo>
                <a:lnTo>
                  <a:pt x="377908" y="2012078"/>
                </a:lnTo>
                <a:lnTo>
                  <a:pt x="339754" y="2055273"/>
                </a:lnTo>
                <a:lnTo>
                  <a:pt x="296559" y="2094149"/>
                </a:lnTo>
                <a:lnTo>
                  <a:pt x="249044" y="2127996"/>
                </a:lnTo>
                <a:lnTo>
                  <a:pt x="199364" y="2157512"/>
                </a:lnTo>
                <a:lnTo>
                  <a:pt x="146089" y="2181274"/>
                </a:lnTo>
                <a:lnTo>
                  <a:pt x="90656" y="2199271"/>
                </a:lnTo>
                <a:lnTo>
                  <a:pt x="33778" y="2210790"/>
                </a:lnTo>
                <a:lnTo>
                  <a:pt x="5705" y="2215108"/>
                </a:lnTo>
                <a:lnTo>
                  <a:pt x="0" y="2215526"/>
                </a:lnTo>
              </a:path>
              <a:path w="502920" h="3326765">
                <a:moveTo>
                  <a:pt x="0" y="2221168"/>
                </a:moveTo>
                <a:lnTo>
                  <a:pt x="62577" y="2230946"/>
                </a:lnTo>
                <a:lnTo>
                  <a:pt x="118735" y="2246072"/>
                </a:lnTo>
                <a:lnTo>
                  <a:pt x="173448" y="2266952"/>
                </a:lnTo>
                <a:lnTo>
                  <a:pt x="225285" y="2292874"/>
                </a:lnTo>
                <a:lnTo>
                  <a:pt x="273521" y="2324549"/>
                </a:lnTo>
                <a:lnTo>
                  <a:pt x="318878" y="2361266"/>
                </a:lnTo>
                <a:lnTo>
                  <a:pt x="359911" y="2402314"/>
                </a:lnTo>
                <a:lnTo>
                  <a:pt x="396631" y="2447668"/>
                </a:lnTo>
                <a:lnTo>
                  <a:pt x="428306" y="2496628"/>
                </a:lnTo>
                <a:lnTo>
                  <a:pt x="454222" y="2547748"/>
                </a:lnTo>
                <a:lnTo>
                  <a:pt x="475103" y="2602474"/>
                </a:lnTo>
                <a:lnTo>
                  <a:pt x="490219" y="2658623"/>
                </a:lnTo>
                <a:lnTo>
                  <a:pt x="499581" y="2715509"/>
                </a:lnTo>
                <a:lnTo>
                  <a:pt x="502458" y="2773829"/>
                </a:lnTo>
                <a:lnTo>
                  <a:pt x="501739" y="2773829"/>
                </a:lnTo>
                <a:lnTo>
                  <a:pt x="501019" y="2802621"/>
                </a:lnTo>
                <a:lnTo>
                  <a:pt x="495260" y="2860942"/>
                </a:lnTo>
                <a:lnTo>
                  <a:pt x="483021" y="2917104"/>
                </a:lnTo>
                <a:lnTo>
                  <a:pt x="465023" y="2972541"/>
                </a:lnTo>
                <a:lnTo>
                  <a:pt x="441265" y="3025820"/>
                </a:lnTo>
                <a:lnTo>
                  <a:pt x="412466" y="3076228"/>
                </a:lnTo>
                <a:lnTo>
                  <a:pt x="377908" y="3123017"/>
                </a:lnTo>
                <a:lnTo>
                  <a:pt x="339754" y="3166224"/>
                </a:lnTo>
                <a:lnTo>
                  <a:pt x="296559" y="3205100"/>
                </a:lnTo>
                <a:lnTo>
                  <a:pt x="249044" y="3238947"/>
                </a:lnTo>
                <a:lnTo>
                  <a:pt x="199364" y="3268463"/>
                </a:lnTo>
                <a:lnTo>
                  <a:pt x="146089" y="3292213"/>
                </a:lnTo>
                <a:lnTo>
                  <a:pt x="90656" y="3310223"/>
                </a:lnTo>
                <a:lnTo>
                  <a:pt x="33778" y="3321742"/>
                </a:lnTo>
                <a:lnTo>
                  <a:pt x="5705" y="3326060"/>
                </a:lnTo>
                <a:lnTo>
                  <a:pt x="0" y="3326477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35412" y="9514793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1280897" y="0"/>
                </a:moveTo>
                <a:lnTo>
                  <a:pt x="0" y="1438"/>
                </a:lnTo>
              </a:path>
              <a:path w="1282065" h="772159">
                <a:moveTo>
                  <a:pt x="645084" y="0"/>
                </a:moveTo>
                <a:lnTo>
                  <a:pt x="0" y="771713"/>
                </a:lnTo>
              </a:path>
              <a:path w="1282065" h="772159">
                <a:moveTo>
                  <a:pt x="633653" y="0"/>
                </a:moveTo>
                <a:lnTo>
                  <a:pt x="1281659" y="770274"/>
                </a:lnTo>
              </a:path>
              <a:path w="1282065" h="772159">
                <a:moveTo>
                  <a:pt x="638607" y="7917"/>
                </a:moveTo>
                <a:lnTo>
                  <a:pt x="637209" y="771713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7069770" y="0"/>
            <a:ext cx="1228090" cy="2005330"/>
            <a:chOff x="17069770" y="0"/>
            <a:chExt cx="1228090" cy="2005330"/>
          </a:xfrm>
        </p:grpSpPr>
        <p:sp>
          <p:nvSpPr>
            <p:cNvPr id="7" name="object 7"/>
            <p:cNvSpPr/>
            <p:nvPr/>
          </p:nvSpPr>
          <p:spPr>
            <a:xfrm>
              <a:off x="17079130" y="1"/>
              <a:ext cx="1209040" cy="1230630"/>
            </a:xfrm>
            <a:custGeom>
              <a:avLst/>
              <a:gdLst/>
              <a:ahLst/>
              <a:cxnLst/>
              <a:rect l="l" t="t" r="r" b="b"/>
              <a:pathLst>
                <a:path w="1209040" h="1230630">
                  <a:moveTo>
                    <a:pt x="1208927" y="1230301"/>
                  </a:moveTo>
                  <a:lnTo>
                    <a:pt x="640848" y="1230450"/>
                  </a:lnTo>
                  <a:lnTo>
                    <a:pt x="640848" y="1229726"/>
                  </a:lnTo>
                  <a:lnTo>
                    <a:pt x="607701" y="1229015"/>
                  </a:lnTo>
                  <a:lnTo>
                    <a:pt x="540771" y="1221814"/>
                  </a:lnTo>
                  <a:lnTo>
                    <a:pt x="475238" y="1208136"/>
                  </a:lnTo>
                  <a:lnTo>
                    <a:pt x="411865" y="1187245"/>
                  </a:lnTo>
                  <a:lnTo>
                    <a:pt x="350650" y="1159889"/>
                  </a:lnTo>
                  <a:lnTo>
                    <a:pt x="292356" y="1126768"/>
                  </a:lnTo>
                  <a:lnTo>
                    <a:pt x="238381" y="1087170"/>
                  </a:lnTo>
                  <a:lnTo>
                    <a:pt x="188723" y="1042530"/>
                  </a:lnTo>
                  <a:lnTo>
                    <a:pt x="143384" y="992860"/>
                  </a:lnTo>
                  <a:lnTo>
                    <a:pt x="104395" y="938860"/>
                  </a:lnTo>
                  <a:lnTo>
                    <a:pt x="70612" y="880542"/>
                  </a:lnTo>
                  <a:lnTo>
                    <a:pt x="43307" y="819341"/>
                  </a:lnTo>
                  <a:lnTo>
                    <a:pt x="23114" y="755982"/>
                  </a:lnTo>
                  <a:lnTo>
                    <a:pt x="8636" y="690463"/>
                  </a:lnTo>
                  <a:lnTo>
                    <a:pt x="1524" y="623509"/>
                  </a:lnTo>
                  <a:lnTo>
                    <a:pt x="762" y="590387"/>
                  </a:lnTo>
                  <a:lnTo>
                    <a:pt x="0" y="589663"/>
                  </a:lnTo>
                  <a:lnTo>
                    <a:pt x="762" y="589663"/>
                  </a:lnTo>
                  <a:lnTo>
                    <a:pt x="1524" y="556542"/>
                  </a:lnTo>
                  <a:lnTo>
                    <a:pt x="4318" y="522710"/>
                  </a:lnTo>
                  <a:lnTo>
                    <a:pt x="14478" y="456467"/>
                  </a:lnTo>
                  <a:lnTo>
                    <a:pt x="31750" y="391672"/>
                  </a:lnTo>
                  <a:lnTo>
                    <a:pt x="56261" y="329747"/>
                  </a:lnTo>
                  <a:lnTo>
                    <a:pt x="86487" y="269994"/>
                  </a:lnTo>
                  <a:lnTo>
                    <a:pt x="123191" y="213835"/>
                  </a:lnTo>
                  <a:lnTo>
                    <a:pt x="164974" y="161270"/>
                  </a:lnTo>
                  <a:lnTo>
                    <a:pt x="212473" y="114484"/>
                  </a:lnTo>
                  <a:lnTo>
                    <a:pt x="264289" y="72002"/>
                  </a:lnTo>
                  <a:lnTo>
                    <a:pt x="320424" y="35287"/>
                  </a:lnTo>
                  <a:lnTo>
                    <a:pt x="380241" y="5036"/>
                  </a:lnTo>
                  <a:lnTo>
                    <a:pt x="392240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79130" y="705603"/>
              <a:ext cx="1209040" cy="1281430"/>
            </a:xfrm>
            <a:custGeom>
              <a:avLst/>
              <a:gdLst/>
              <a:ahLst/>
              <a:cxnLst/>
              <a:rect l="l" t="t" r="r" b="b"/>
              <a:pathLst>
                <a:path w="1209040" h="1281430">
                  <a:moveTo>
                    <a:pt x="1208927" y="1280700"/>
                  </a:moveTo>
                  <a:lnTo>
                    <a:pt x="640848" y="1280849"/>
                  </a:lnTo>
                  <a:lnTo>
                    <a:pt x="640848" y="1280125"/>
                  </a:lnTo>
                  <a:lnTo>
                    <a:pt x="607701" y="1279414"/>
                  </a:lnTo>
                  <a:lnTo>
                    <a:pt x="540771" y="1272200"/>
                  </a:lnTo>
                  <a:lnTo>
                    <a:pt x="475238" y="1258523"/>
                  </a:lnTo>
                  <a:lnTo>
                    <a:pt x="411865" y="1237644"/>
                  </a:lnTo>
                  <a:lnTo>
                    <a:pt x="350650" y="1210288"/>
                  </a:lnTo>
                  <a:lnTo>
                    <a:pt x="292356" y="1177167"/>
                  </a:lnTo>
                  <a:lnTo>
                    <a:pt x="238381" y="1137569"/>
                  </a:lnTo>
                  <a:lnTo>
                    <a:pt x="188723" y="1092928"/>
                  </a:lnTo>
                  <a:lnTo>
                    <a:pt x="143384" y="1043246"/>
                  </a:lnTo>
                  <a:lnTo>
                    <a:pt x="104395" y="989246"/>
                  </a:lnTo>
                  <a:lnTo>
                    <a:pt x="70612" y="930941"/>
                  </a:lnTo>
                  <a:lnTo>
                    <a:pt x="43307" y="869740"/>
                  </a:lnTo>
                  <a:lnTo>
                    <a:pt x="23114" y="806380"/>
                  </a:lnTo>
                  <a:lnTo>
                    <a:pt x="8636" y="740862"/>
                  </a:lnTo>
                  <a:lnTo>
                    <a:pt x="1524" y="673895"/>
                  </a:lnTo>
                  <a:lnTo>
                    <a:pt x="762" y="640786"/>
                  </a:lnTo>
                  <a:lnTo>
                    <a:pt x="0" y="640062"/>
                  </a:lnTo>
                  <a:lnTo>
                    <a:pt x="762" y="640062"/>
                  </a:lnTo>
                  <a:lnTo>
                    <a:pt x="1524" y="606941"/>
                  </a:lnTo>
                  <a:lnTo>
                    <a:pt x="4318" y="573108"/>
                  </a:lnTo>
                  <a:lnTo>
                    <a:pt x="14478" y="506866"/>
                  </a:lnTo>
                  <a:lnTo>
                    <a:pt x="31750" y="442071"/>
                  </a:lnTo>
                  <a:lnTo>
                    <a:pt x="56261" y="380146"/>
                  </a:lnTo>
                  <a:lnTo>
                    <a:pt x="86487" y="320393"/>
                  </a:lnTo>
                  <a:lnTo>
                    <a:pt x="123191" y="264234"/>
                  </a:lnTo>
                  <a:lnTo>
                    <a:pt x="164974" y="211682"/>
                  </a:lnTo>
                  <a:lnTo>
                    <a:pt x="212473" y="164870"/>
                  </a:lnTo>
                  <a:lnTo>
                    <a:pt x="264289" y="122401"/>
                  </a:lnTo>
                  <a:lnTo>
                    <a:pt x="320424" y="85673"/>
                  </a:lnTo>
                  <a:lnTo>
                    <a:pt x="380241" y="55435"/>
                  </a:lnTo>
                  <a:lnTo>
                    <a:pt x="442853" y="31673"/>
                  </a:lnTo>
                  <a:lnTo>
                    <a:pt x="506862" y="14401"/>
                  </a:lnTo>
                  <a:lnTo>
                    <a:pt x="573156" y="3594"/>
                  </a:lnTo>
                  <a:lnTo>
                    <a:pt x="640086" y="0"/>
                  </a:lnTo>
                  <a:lnTo>
                    <a:pt x="1208927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183001" y="9572400"/>
            <a:ext cx="2283460" cy="715010"/>
          </a:xfrm>
          <a:custGeom>
            <a:avLst/>
            <a:gdLst/>
            <a:ahLst/>
            <a:cxnLst/>
            <a:rect l="l" t="t" r="r" b="b"/>
            <a:pathLst>
              <a:path w="2283459" h="715009">
                <a:moveTo>
                  <a:pt x="0" y="714597"/>
                </a:moveTo>
                <a:lnTo>
                  <a:pt x="41557" y="635019"/>
                </a:lnTo>
                <a:lnTo>
                  <a:pt x="76824" y="578142"/>
                </a:lnTo>
                <a:lnTo>
                  <a:pt x="114277" y="523422"/>
                </a:lnTo>
                <a:lnTo>
                  <a:pt x="154587" y="470866"/>
                </a:lnTo>
                <a:lnTo>
                  <a:pt x="197792" y="420463"/>
                </a:lnTo>
                <a:lnTo>
                  <a:pt x="243868" y="372228"/>
                </a:lnTo>
                <a:lnTo>
                  <a:pt x="292102" y="326151"/>
                </a:lnTo>
                <a:lnTo>
                  <a:pt x="342508" y="282952"/>
                </a:lnTo>
                <a:lnTo>
                  <a:pt x="395061" y="242633"/>
                </a:lnTo>
                <a:lnTo>
                  <a:pt x="449773" y="205193"/>
                </a:lnTo>
                <a:lnTo>
                  <a:pt x="506656" y="169912"/>
                </a:lnTo>
                <a:lnTo>
                  <a:pt x="564974" y="138235"/>
                </a:lnTo>
                <a:lnTo>
                  <a:pt x="625452" y="110157"/>
                </a:lnTo>
                <a:lnTo>
                  <a:pt x="686653" y="84236"/>
                </a:lnTo>
                <a:lnTo>
                  <a:pt x="749289" y="61917"/>
                </a:lnTo>
                <a:lnTo>
                  <a:pt x="812650" y="43199"/>
                </a:lnTo>
                <a:lnTo>
                  <a:pt x="877445" y="28078"/>
                </a:lnTo>
                <a:lnTo>
                  <a:pt x="942964" y="15839"/>
                </a:lnTo>
                <a:lnTo>
                  <a:pt x="1009208" y="7198"/>
                </a:lnTo>
                <a:lnTo>
                  <a:pt x="1075438" y="1437"/>
                </a:lnTo>
                <a:lnTo>
                  <a:pt x="1141681" y="0"/>
                </a:lnTo>
                <a:lnTo>
                  <a:pt x="1207925" y="1437"/>
                </a:lnTo>
                <a:lnTo>
                  <a:pt x="1274155" y="7198"/>
                </a:lnTo>
                <a:lnTo>
                  <a:pt x="1340386" y="15839"/>
                </a:lnTo>
                <a:lnTo>
                  <a:pt x="1405905" y="28078"/>
                </a:lnTo>
                <a:lnTo>
                  <a:pt x="1470713" y="43199"/>
                </a:lnTo>
                <a:lnTo>
                  <a:pt x="1534061" y="61917"/>
                </a:lnTo>
                <a:lnTo>
                  <a:pt x="1596710" y="84236"/>
                </a:lnTo>
                <a:lnTo>
                  <a:pt x="1657911" y="110157"/>
                </a:lnTo>
                <a:lnTo>
                  <a:pt x="1718376" y="138235"/>
                </a:lnTo>
                <a:lnTo>
                  <a:pt x="1776707" y="169912"/>
                </a:lnTo>
                <a:lnTo>
                  <a:pt x="1833577" y="205193"/>
                </a:lnTo>
                <a:lnTo>
                  <a:pt x="1888302" y="242633"/>
                </a:lnTo>
                <a:lnTo>
                  <a:pt x="1940854" y="282952"/>
                </a:lnTo>
                <a:lnTo>
                  <a:pt x="1991248" y="326151"/>
                </a:lnTo>
                <a:lnTo>
                  <a:pt x="2039495" y="372228"/>
                </a:lnTo>
                <a:lnTo>
                  <a:pt x="2085571" y="420463"/>
                </a:lnTo>
                <a:lnTo>
                  <a:pt x="2128763" y="470866"/>
                </a:lnTo>
                <a:lnTo>
                  <a:pt x="2169086" y="523422"/>
                </a:lnTo>
                <a:lnTo>
                  <a:pt x="2206526" y="578142"/>
                </a:lnTo>
                <a:lnTo>
                  <a:pt x="2241806" y="635019"/>
                </a:lnTo>
                <a:lnTo>
                  <a:pt x="2273480" y="693340"/>
                </a:lnTo>
                <a:lnTo>
                  <a:pt x="2283350" y="714597"/>
                </a:lnTo>
              </a:path>
              <a:path w="2283459" h="715009">
                <a:moveTo>
                  <a:pt x="823939" y="714597"/>
                </a:moveTo>
                <a:lnTo>
                  <a:pt x="881052" y="685417"/>
                </a:lnTo>
                <a:lnTo>
                  <a:pt x="943688" y="661659"/>
                </a:lnTo>
                <a:lnTo>
                  <a:pt x="1008484" y="643661"/>
                </a:lnTo>
                <a:lnTo>
                  <a:pt x="1074727" y="633580"/>
                </a:lnTo>
                <a:lnTo>
                  <a:pt x="1141681" y="629979"/>
                </a:lnTo>
                <a:lnTo>
                  <a:pt x="1175514" y="630698"/>
                </a:lnTo>
                <a:lnTo>
                  <a:pt x="1241757" y="637901"/>
                </a:lnTo>
                <a:lnTo>
                  <a:pt x="1307277" y="651578"/>
                </a:lnTo>
                <a:lnTo>
                  <a:pt x="1371348" y="672459"/>
                </a:lnTo>
                <a:lnTo>
                  <a:pt x="1432549" y="699819"/>
                </a:lnTo>
                <a:lnTo>
                  <a:pt x="1460086" y="7145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600200" y="5073688"/>
            <a:ext cx="15963900" cy="3886835"/>
            <a:chOff x="1600200" y="5073688"/>
            <a:chExt cx="15963900" cy="38868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274107"/>
              <a:ext cx="15087599" cy="368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97147" y="5073688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22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89"/>
                  </a:lnTo>
                  <a:lnTo>
                    <a:pt x="667669" y="2351467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4"/>
                  </a:lnTo>
                  <a:lnTo>
                    <a:pt x="849497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5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3" y="1376733"/>
                  </a:lnTo>
                  <a:lnTo>
                    <a:pt x="1266823" y="1163347"/>
                  </a:lnTo>
                  <a:lnTo>
                    <a:pt x="1263229" y="1125345"/>
                  </a:lnTo>
                  <a:lnTo>
                    <a:pt x="1256965" y="1078128"/>
                  </a:lnTo>
                  <a:lnTo>
                    <a:pt x="1248985" y="1031472"/>
                  </a:lnTo>
                  <a:lnTo>
                    <a:pt x="1239321" y="985411"/>
                  </a:lnTo>
                  <a:lnTo>
                    <a:pt x="1228008" y="939978"/>
                  </a:lnTo>
                  <a:lnTo>
                    <a:pt x="1215077" y="895204"/>
                  </a:lnTo>
                  <a:lnTo>
                    <a:pt x="1200563" y="851124"/>
                  </a:lnTo>
                  <a:lnTo>
                    <a:pt x="1184497" y="807770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5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3"/>
                  </a:lnTo>
                  <a:lnTo>
                    <a:pt x="1004088" y="491034"/>
                  </a:lnTo>
                  <a:lnTo>
                    <a:pt x="975547" y="455698"/>
                  </a:lnTo>
                  <a:lnTo>
                    <a:pt x="945784" y="421417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7" y="325237"/>
                  </a:lnTo>
                  <a:lnTo>
                    <a:pt x="815178" y="295507"/>
                  </a:lnTo>
                  <a:lnTo>
                    <a:pt x="779803" y="266998"/>
                  </a:lnTo>
                  <a:lnTo>
                    <a:pt x="743405" y="239741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19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6"/>
                  </a:lnTo>
                  <a:lnTo>
                    <a:pt x="419330" y="70749"/>
                  </a:lnTo>
                  <a:lnTo>
                    <a:pt x="375205" y="56252"/>
                  </a:lnTo>
                  <a:lnTo>
                    <a:pt x="330386" y="43336"/>
                  </a:lnTo>
                  <a:lnTo>
                    <a:pt x="284906" y="32036"/>
                  </a:lnTo>
                  <a:lnTo>
                    <a:pt x="238798" y="22384"/>
                  </a:lnTo>
                  <a:lnTo>
                    <a:pt x="192096" y="14413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6794734" y="457761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794734" y="5074386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804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94734" y="557188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94734" y="6069381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1743456"/>
            <a:ext cx="6650736" cy="213664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3064" y="1075944"/>
            <a:ext cx="7851647" cy="353568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79824" y="7768922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3" y="0"/>
                </a:moveTo>
                <a:lnTo>
                  <a:pt x="0" y="1435"/>
                </a:lnTo>
              </a:path>
              <a:path w="1282700" h="772159">
                <a:moveTo>
                  <a:pt x="645054" y="0"/>
                </a:moveTo>
                <a:lnTo>
                  <a:pt x="0" y="771704"/>
                </a:lnTo>
              </a:path>
              <a:path w="1282700" h="772159">
                <a:moveTo>
                  <a:pt x="634254" y="711"/>
                </a:moveTo>
                <a:lnTo>
                  <a:pt x="1282191" y="770993"/>
                </a:lnTo>
              </a:path>
              <a:path w="1282700" h="772159">
                <a:moveTo>
                  <a:pt x="638576" y="7911"/>
                </a:moveTo>
                <a:lnTo>
                  <a:pt x="637137" y="77170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527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79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61" y="277117"/>
                </a:lnTo>
                <a:lnTo>
                  <a:pt x="276453" y="136762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003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91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74" y="277117"/>
                </a:lnTo>
                <a:lnTo>
                  <a:pt x="276466" y="136762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3253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4" y="277117"/>
                </a:lnTo>
                <a:lnTo>
                  <a:pt x="276467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576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0" y="277117"/>
                </a:lnTo>
                <a:lnTo>
                  <a:pt x="276463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8" y="0"/>
                </a:moveTo>
                <a:lnTo>
                  <a:pt x="0" y="0"/>
                </a:lnTo>
                <a:lnTo>
                  <a:pt x="0" y="1254338"/>
                </a:lnTo>
                <a:lnTo>
                  <a:pt x="67672" y="1245577"/>
                </a:lnTo>
                <a:lnTo>
                  <a:pt x="133196" y="1233347"/>
                </a:lnTo>
                <a:lnTo>
                  <a:pt x="197271" y="1218221"/>
                </a:lnTo>
                <a:lnTo>
                  <a:pt x="261352" y="1199501"/>
                </a:lnTo>
                <a:lnTo>
                  <a:pt x="323993" y="1177175"/>
                </a:lnTo>
                <a:lnTo>
                  <a:pt x="385192" y="1151978"/>
                </a:lnTo>
                <a:lnTo>
                  <a:pt x="445670" y="1123174"/>
                </a:lnTo>
                <a:lnTo>
                  <a:pt x="503991" y="1091500"/>
                </a:lnTo>
                <a:lnTo>
                  <a:pt x="560153" y="1056944"/>
                </a:lnTo>
                <a:lnTo>
                  <a:pt x="615593" y="1018780"/>
                </a:lnTo>
                <a:lnTo>
                  <a:pt x="668153" y="978458"/>
                </a:lnTo>
                <a:lnTo>
                  <a:pt x="718552" y="935265"/>
                </a:lnTo>
                <a:lnTo>
                  <a:pt x="766791" y="889901"/>
                </a:lnTo>
                <a:lnTo>
                  <a:pt x="812869" y="841653"/>
                </a:lnTo>
                <a:lnTo>
                  <a:pt x="856068" y="791260"/>
                </a:lnTo>
                <a:lnTo>
                  <a:pt x="896391" y="737983"/>
                </a:lnTo>
                <a:lnTo>
                  <a:pt x="933832" y="683259"/>
                </a:lnTo>
                <a:lnTo>
                  <a:pt x="968390" y="627099"/>
                </a:lnTo>
                <a:lnTo>
                  <a:pt x="1000070" y="568070"/>
                </a:lnTo>
                <a:lnTo>
                  <a:pt x="1028868" y="508304"/>
                </a:lnTo>
                <a:lnTo>
                  <a:pt x="1054789" y="447102"/>
                </a:lnTo>
                <a:lnTo>
                  <a:pt x="1076389" y="384466"/>
                </a:lnTo>
                <a:lnTo>
                  <a:pt x="1095830" y="320382"/>
                </a:lnTo>
                <a:lnTo>
                  <a:pt x="1110952" y="256298"/>
                </a:lnTo>
                <a:lnTo>
                  <a:pt x="1123190" y="190778"/>
                </a:lnTo>
                <a:lnTo>
                  <a:pt x="1131827" y="124548"/>
                </a:lnTo>
                <a:lnTo>
                  <a:pt x="1137587" y="58304"/>
                </a:lnTo>
                <a:lnTo>
                  <a:pt x="1138858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7046702" y="7756562"/>
            <a:ext cx="1279525" cy="2530475"/>
            <a:chOff x="17046702" y="7756562"/>
            <a:chExt cx="1279525" cy="2530475"/>
          </a:xfrm>
        </p:grpSpPr>
        <p:sp>
          <p:nvSpPr>
            <p:cNvPr id="8" name="object 8"/>
            <p:cNvSpPr/>
            <p:nvPr/>
          </p:nvSpPr>
          <p:spPr>
            <a:xfrm>
              <a:off x="17046702" y="8603053"/>
              <a:ext cx="1241425" cy="1684020"/>
            </a:xfrm>
            <a:custGeom>
              <a:avLst/>
              <a:gdLst/>
              <a:ahLst/>
              <a:cxnLst/>
              <a:rect l="l" t="t" r="r" b="b"/>
              <a:pathLst>
                <a:path w="1241425" h="1684020">
                  <a:moveTo>
                    <a:pt x="1241296" y="0"/>
                  </a:moveTo>
                  <a:lnTo>
                    <a:pt x="1174467" y="3078"/>
                  </a:lnTo>
                  <a:lnTo>
                    <a:pt x="1126666" y="7588"/>
                  </a:lnTo>
                  <a:lnTo>
                    <a:pt x="1079395" y="13845"/>
                  </a:lnTo>
                  <a:lnTo>
                    <a:pt x="1032685" y="21816"/>
                  </a:lnTo>
                  <a:lnTo>
                    <a:pt x="986571" y="31469"/>
                  </a:lnTo>
                  <a:lnTo>
                    <a:pt x="941085" y="42769"/>
                  </a:lnTo>
                  <a:lnTo>
                    <a:pt x="896260" y="55685"/>
                  </a:lnTo>
                  <a:lnTo>
                    <a:pt x="852128" y="70182"/>
                  </a:lnTo>
                  <a:lnTo>
                    <a:pt x="808724" y="86230"/>
                  </a:lnTo>
                  <a:lnTo>
                    <a:pt x="766080" y="103793"/>
                  </a:lnTo>
                  <a:lnTo>
                    <a:pt x="724229" y="122841"/>
                  </a:lnTo>
                  <a:lnTo>
                    <a:pt x="683203" y="143339"/>
                  </a:lnTo>
                  <a:lnTo>
                    <a:pt x="643037" y="165254"/>
                  </a:lnTo>
                  <a:lnTo>
                    <a:pt x="603762" y="188555"/>
                  </a:lnTo>
                  <a:lnTo>
                    <a:pt x="565412" y="213207"/>
                  </a:lnTo>
                  <a:lnTo>
                    <a:pt x="528019" y="239178"/>
                  </a:lnTo>
                  <a:lnTo>
                    <a:pt x="491618" y="266435"/>
                  </a:lnTo>
                  <a:lnTo>
                    <a:pt x="456240" y="294945"/>
                  </a:lnTo>
                  <a:lnTo>
                    <a:pt x="421919" y="324676"/>
                  </a:lnTo>
                  <a:lnTo>
                    <a:pt x="388687" y="355593"/>
                  </a:lnTo>
                  <a:lnTo>
                    <a:pt x="356578" y="387665"/>
                  </a:lnTo>
                  <a:lnTo>
                    <a:pt x="325625" y="420858"/>
                  </a:lnTo>
                  <a:lnTo>
                    <a:pt x="295860" y="455139"/>
                  </a:lnTo>
                  <a:lnTo>
                    <a:pt x="267317" y="490476"/>
                  </a:lnTo>
                  <a:lnTo>
                    <a:pt x="240028" y="526836"/>
                  </a:lnTo>
                  <a:lnTo>
                    <a:pt x="214027" y="564185"/>
                  </a:lnTo>
                  <a:lnTo>
                    <a:pt x="189346" y="602491"/>
                  </a:lnTo>
                  <a:lnTo>
                    <a:pt x="166018" y="641721"/>
                  </a:lnTo>
                  <a:lnTo>
                    <a:pt x="144077" y="681842"/>
                  </a:lnTo>
                  <a:lnTo>
                    <a:pt x="123555" y="722820"/>
                  </a:lnTo>
                  <a:lnTo>
                    <a:pt x="104485" y="764624"/>
                  </a:lnTo>
                  <a:lnTo>
                    <a:pt x="86901" y="807219"/>
                  </a:lnTo>
                  <a:lnTo>
                    <a:pt x="70835" y="850574"/>
                  </a:lnTo>
                  <a:lnTo>
                    <a:pt x="56320" y="894655"/>
                  </a:lnTo>
                  <a:lnTo>
                    <a:pt x="43389" y="939430"/>
                  </a:lnTo>
                  <a:lnTo>
                    <a:pt x="32075" y="984864"/>
                  </a:lnTo>
                  <a:lnTo>
                    <a:pt x="22412" y="1030927"/>
                  </a:lnTo>
                  <a:lnTo>
                    <a:pt x="14431" y="1077583"/>
                  </a:lnTo>
                  <a:lnTo>
                    <a:pt x="8167" y="1124802"/>
                  </a:lnTo>
                  <a:lnTo>
                    <a:pt x="3651" y="1172549"/>
                  </a:lnTo>
                  <a:lnTo>
                    <a:pt x="918" y="1220791"/>
                  </a:lnTo>
                  <a:lnTo>
                    <a:pt x="0" y="1269497"/>
                  </a:lnTo>
                  <a:lnTo>
                    <a:pt x="918" y="1318204"/>
                  </a:lnTo>
                  <a:lnTo>
                    <a:pt x="3651" y="1366450"/>
                  </a:lnTo>
                  <a:lnTo>
                    <a:pt x="8167" y="1414202"/>
                  </a:lnTo>
                  <a:lnTo>
                    <a:pt x="14431" y="1461428"/>
                  </a:lnTo>
                  <a:lnTo>
                    <a:pt x="22412" y="1508095"/>
                  </a:lnTo>
                  <a:lnTo>
                    <a:pt x="32075" y="1554168"/>
                  </a:lnTo>
                  <a:lnTo>
                    <a:pt x="43389" y="1599616"/>
                  </a:lnTo>
                  <a:lnTo>
                    <a:pt x="56320" y="1644405"/>
                  </a:lnTo>
                  <a:lnTo>
                    <a:pt x="69334" y="1683944"/>
                  </a:lnTo>
                  <a:lnTo>
                    <a:pt x="1241296" y="1683944"/>
                  </a:lnTo>
                  <a:lnTo>
                    <a:pt x="1241296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16172" y="7794716"/>
              <a:ext cx="772160" cy="1281430"/>
            </a:xfrm>
            <a:custGeom>
              <a:avLst/>
              <a:gdLst/>
              <a:ahLst/>
              <a:cxnLst/>
              <a:rect l="l" t="t" r="r" b="b"/>
              <a:pathLst>
                <a:path w="772159" h="1281429">
                  <a:moveTo>
                    <a:pt x="0" y="1280842"/>
                  </a:moveTo>
                  <a:lnTo>
                    <a:pt x="1396" y="0"/>
                  </a:lnTo>
                </a:path>
                <a:path w="772159" h="1281429">
                  <a:moveTo>
                    <a:pt x="0" y="645827"/>
                  </a:moveTo>
                  <a:lnTo>
                    <a:pt x="771726" y="711"/>
                  </a:lnTo>
                </a:path>
                <a:path w="772159" h="1281429">
                  <a:moveTo>
                    <a:pt x="0" y="632859"/>
                  </a:moveTo>
                  <a:lnTo>
                    <a:pt x="770202" y="1280842"/>
                  </a:lnTo>
                </a:path>
                <a:path w="772159" h="1281429">
                  <a:moveTo>
                    <a:pt x="7873" y="637902"/>
                  </a:moveTo>
                  <a:lnTo>
                    <a:pt x="771726" y="636454"/>
                  </a:lnTo>
                </a:path>
              </a:pathLst>
            </a:custGeom>
            <a:ln w="76312">
              <a:solidFill>
                <a:srgbClr val="99D5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079217" y="0"/>
            <a:ext cx="1209040" cy="1986914"/>
          </a:xfrm>
          <a:custGeom>
            <a:avLst/>
            <a:gdLst/>
            <a:ahLst/>
            <a:cxnLst/>
            <a:rect l="l" t="t" r="r" b="b"/>
            <a:pathLst>
              <a:path w="1209040" h="1986914">
                <a:moveTo>
                  <a:pt x="1208841" y="1230245"/>
                </a:moveTo>
                <a:lnTo>
                  <a:pt x="640734" y="1230392"/>
                </a:lnTo>
                <a:lnTo>
                  <a:pt x="640734" y="1229681"/>
                </a:lnTo>
                <a:lnTo>
                  <a:pt x="607586" y="1228957"/>
                </a:lnTo>
                <a:lnTo>
                  <a:pt x="540655" y="1221756"/>
                </a:lnTo>
                <a:lnTo>
                  <a:pt x="475121" y="1208078"/>
                </a:lnTo>
                <a:lnTo>
                  <a:pt x="411746" y="1187200"/>
                </a:lnTo>
                <a:lnTo>
                  <a:pt x="350657" y="1159845"/>
                </a:lnTo>
                <a:lnTo>
                  <a:pt x="292235" y="1126724"/>
                </a:lnTo>
                <a:lnTo>
                  <a:pt x="238259" y="1087127"/>
                </a:lnTo>
                <a:lnTo>
                  <a:pt x="188600" y="1042488"/>
                </a:lnTo>
                <a:lnTo>
                  <a:pt x="143260" y="992807"/>
                </a:lnTo>
                <a:lnTo>
                  <a:pt x="104397" y="938820"/>
                </a:lnTo>
                <a:lnTo>
                  <a:pt x="70487" y="880504"/>
                </a:lnTo>
                <a:lnTo>
                  <a:pt x="43181" y="819304"/>
                </a:lnTo>
                <a:lnTo>
                  <a:pt x="22987" y="755945"/>
                </a:lnTo>
                <a:lnTo>
                  <a:pt x="8636" y="690428"/>
                </a:lnTo>
                <a:lnTo>
                  <a:pt x="1397" y="623475"/>
                </a:lnTo>
                <a:lnTo>
                  <a:pt x="635" y="590354"/>
                </a:lnTo>
                <a:lnTo>
                  <a:pt x="0" y="589643"/>
                </a:lnTo>
                <a:lnTo>
                  <a:pt x="635" y="589643"/>
                </a:lnTo>
                <a:lnTo>
                  <a:pt x="1397" y="556523"/>
                </a:lnTo>
                <a:lnTo>
                  <a:pt x="4318" y="522678"/>
                </a:lnTo>
                <a:lnTo>
                  <a:pt x="14351" y="456449"/>
                </a:lnTo>
                <a:lnTo>
                  <a:pt x="31623" y="391656"/>
                </a:lnTo>
                <a:lnTo>
                  <a:pt x="56135" y="329732"/>
                </a:lnTo>
                <a:lnTo>
                  <a:pt x="86362" y="269980"/>
                </a:lnTo>
                <a:lnTo>
                  <a:pt x="123066" y="213822"/>
                </a:lnTo>
                <a:lnTo>
                  <a:pt x="164850" y="161271"/>
                </a:lnTo>
                <a:lnTo>
                  <a:pt x="212350" y="114473"/>
                </a:lnTo>
                <a:lnTo>
                  <a:pt x="264167" y="71993"/>
                </a:lnTo>
                <a:lnTo>
                  <a:pt x="320303" y="35278"/>
                </a:lnTo>
                <a:lnTo>
                  <a:pt x="380122" y="5040"/>
                </a:lnTo>
                <a:lnTo>
                  <a:pt x="392168" y="0"/>
                </a:lnTo>
              </a:path>
              <a:path w="1209040" h="1986914">
                <a:moveTo>
                  <a:pt x="1208841" y="1986203"/>
                </a:moveTo>
                <a:lnTo>
                  <a:pt x="640734" y="1986352"/>
                </a:lnTo>
                <a:lnTo>
                  <a:pt x="640734" y="1985628"/>
                </a:lnTo>
                <a:lnTo>
                  <a:pt x="607586" y="1984904"/>
                </a:lnTo>
                <a:lnTo>
                  <a:pt x="540655" y="1977703"/>
                </a:lnTo>
                <a:lnTo>
                  <a:pt x="475121" y="1964026"/>
                </a:lnTo>
                <a:lnTo>
                  <a:pt x="411746" y="1943147"/>
                </a:lnTo>
                <a:lnTo>
                  <a:pt x="350657" y="1915792"/>
                </a:lnTo>
                <a:lnTo>
                  <a:pt x="292235" y="1882672"/>
                </a:lnTo>
                <a:lnTo>
                  <a:pt x="238259" y="1843074"/>
                </a:lnTo>
                <a:lnTo>
                  <a:pt x="188600" y="1798435"/>
                </a:lnTo>
                <a:lnTo>
                  <a:pt x="143260" y="1748766"/>
                </a:lnTo>
                <a:lnTo>
                  <a:pt x="104397" y="1694767"/>
                </a:lnTo>
                <a:lnTo>
                  <a:pt x="70487" y="1636451"/>
                </a:lnTo>
                <a:lnTo>
                  <a:pt x="43181" y="1575251"/>
                </a:lnTo>
                <a:lnTo>
                  <a:pt x="22987" y="1511905"/>
                </a:lnTo>
                <a:lnTo>
                  <a:pt x="8636" y="1446388"/>
                </a:lnTo>
                <a:lnTo>
                  <a:pt x="1397" y="1379422"/>
                </a:lnTo>
                <a:lnTo>
                  <a:pt x="635" y="1346314"/>
                </a:lnTo>
                <a:lnTo>
                  <a:pt x="0" y="1345590"/>
                </a:lnTo>
                <a:lnTo>
                  <a:pt x="635" y="1345590"/>
                </a:lnTo>
                <a:lnTo>
                  <a:pt x="1397" y="1312470"/>
                </a:lnTo>
                <a:lnTo>
                  <a:pt x="4318" y="1278638"/>
                </a:lnTo>
                <a:lnTo>
                  <a:pt x="14351" y="1212396"/>
                </a:lnTo>
                <a:lnTo>
                  <a:pt x="31623" y="1147603"/>
                </a:lnTo>
                <a:lnTo>
                  <a:pt x="56135" y="1085679"/>
                </a:lnTo>
                <a:lnTo>
                  <a:pt x="86362" y="1025927"/>
                </a:lnTo>
                <a:lnTo>
                  <a:pt x="123066" y="969769"/>
                </a:lnTo>
                <a:lnTo>
                  <a:pt x="164850" y="917218"/>
                </a:lnTo>
                <a:lnTo>
                  <a:pt x="212350" y="870420"/>
                </a:lnTo>
                <a:lnTo>
                  <a:pt x="264167" y="827940"/>
                </a:lnTo>
                <a:lnTo>
                  <a:pt x="320303" y="791225"/>
                </a:lnTo>
                <a:lnTo>
                  <a:pt x="380122" y="760987"/>
                </a:lnTo>
                <a:lnTo>
                  <a:pt x="442735" y="737226"/>
                </a:lnTo>
                <a:lnTo>
                  <a:pt x="506872" y="719954"/>
                </a:lnTo>
                <a:lnTo>
                  <a:pt x="573041" y="709147"/>
                </a:lnTo>
                <a:lnTo>
                  <a:pt x="639972" y="705553"/>
                </a:lnTo>
                <a:lnTo>
                  <a:pt x="1208841" y="70555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1002792"/>
            <a:ext cx="14377416" cy="12496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536" y="2697480"/>
            <a:ext cx="14633448" cy="6230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527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79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61" y="277117"/>
                </a:lnTo>
                <a:lnTo>
                  <a:pt x="276453" y="136762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003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91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74" y="277117"/>
                </a:lnTo>
                <a:lnTo>
                  <a:pt x="276466" y="136762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3253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4" y="277117"/>
                </a:lnTo>
                <a:lnTo>
                  <a:pt x="276467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576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0" y="277117"/>
                </a:lnTo>
                <a:lnTo>
                  <a:pt x="276463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8" y="0"/>
                </a:moveTo>
                <a:lnTo>
                  <a:pt x="0" y="0"/>
                </a:lnTo>
                <a:lnTo>
                  <a:pt x="0" y="1254350"/>
                </a:lnTo>
                <a:lnTo>
                  <a:pt x="67672" y="1245577"/>
                </a:lnTo>
                <a:lnTo>
                  <a:pt x="133196" y="1233347"/>
                </a:lnTo>
                <a:lnTo>
                  <a:pt x="197271" y="1218221"/>
                </a:lnTo>
                <a:lnTo>
                  <a:pt x="261352" y="1199501"/>
                </a:lnTo>
                <a:lnTo>
                  <a:pt x="323993" y="1177175"/>
                </a:lnTo>
                <a:lnTo>
                  <a:pt x="385192" y="1151978"/>
                </a:lnTo>
                <a:lnTo>
                  <a:pt x="445670" y="1123174"/>
                </a:lnTo>
                <a:lnTo>
                  <a:pt x="503991" y="1091500"/>
                </a:lnTo>
                <a:lnTo>
                  <a:pt x="560153" y="1056944"/>
                </a:lnTo>
                <a:lnTo>
                  <a:pt x="615593" y="1018780"/>
                </a:lnTo>
                <a:lnTo>
                  <a:pt x="668153" y="978458"/>
                </a:lnTo>
                <a:lnTo>
                  <a:pt x="718552" y="935265"/>
                </a:lnTo>
                <a:lnTo>
                  <a:pt x="766791" y="889901"/>
                </a:lnTo>
                <a:lnTo>
                  <a:pt x="812869" y="841666"/>
                </a:lnTo>
                <a:lnTo>
                  <a:pt x="856068" y="791260"/>
                </a:lnTo>
                <a:lnTo>
                  <a:pt x="896391" y="737983"/>
                </a:lnTo>
                <a:lnTo>
                  <a:pt x="933832" y="683259"/>
                </a:lnTo>
                <a:lnTo>
                  <a:pt x="968390" y="627099"/>
                </a:lnTo>
                <a:lnTo>
                  <a:pt x="1000070" y="568070"/>
                </a:lnTo>
                <a:lnTo>
                  <a:pt x="1028868" y="508304"/>
                </a:lnTo>
                <a:lnTo>
                  <a:pt x="1054789" y="447102"/>
                </a:lnTo>
                <a:lnTo>
                  <a:pt x="1076389" y="384466"/>
                </a:lnTo>
                <a:lnTo>
                  <a:pt x="1095830" y="320394"/>
                </a:lnTo>
                <a:lnTo>
                  <a:pt x="1110952" y="256310"/>
                </a:lnTo>
                <a:lnTo>
                  <a:pt x="1123190" y="190791"/>
                </a:lnTo>
                <a:lnTo>
                  <a:pt x="1131827" y="124548"/>
                </a:lnTo>
                <a:lnTo>
                  <a:pt x="1137587" y="58304"/>
                </a:lnTo>
                <a:lnTo>
                  <a:pt x="1138858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7046702" y="7756562"/>
            <a:ext cx="1279525" cy="2530475"/>
            <a:chOff x="17046702" y="7756562"/>
            <a:chExt cx="1279525" cy="2530475"/>
          </a:xfrm>
        </p:grpSpPr>
        <p:sp>
          <p:nvSpPr>
            <p:cNvPr id="8" name="object 8"/>
            <p:cNvSpPr/>
            <p:nvPr/>
          </p:nvSpPr>
          <p:spPr>
            <a:xfrm>
              <a:off x="17046702" y="8603053"/>
              <a:ext cx="1241425" cy="1684020"/>
            </a:xfrm>
            <a:custGeom>
              <a:avLst/>
              <a:gdLst/>
              <a:ahLst/>
              <a:cxnLst/>
              <a:rect l="l" t="t" r="r" b="b"/>
              <a:pathLst>
                <a:path w="1241425" h="1684020">
                  <a:moveTo>
                    <a:pt x="1241296" y="0"/>
                  </a:moveTo>
                  <a:lnTo>
                    <a:pt x="1174467" y="3078"/>
                  </a:lnTo>
                  <a:lnTo>
                    <a:pt x="1126666" y="7588"/>
                  </a:lnTo>
                  <a:lnTo>
                    <a:pt x="1079395" y="13845"/>
                  </a:lnTo>
                  <a:lnTo>
                    <a:pt x="1032685" y="21817"/>
                  </a:lnTo>
                  <a:lnTo>
                    <a:pt x="986571" y="31469"/>
                  </a:lnTo>
                  <a:lnTo>
                    <a:pt x="941085" y="42769"/>
                  </a:lnTo>
                  <a:lnTo>
                    <a:pt x="896260" y="55685"/>
                  </a:lnTo>
                  <a:lnTo>
                    <a:pt x="852128" y="70182"/>
                  </a:lnTo>
                  <a:lnTo>
                    <a:pt x="808724" y="86230"/>
                  </a:lnTo>
                  <a:lnTo>
                    <a:pt x="766080" y="103794"/>
                  </a:lnTo>
                  <a:lnTo>
                    <a:pt x="724229" y="122841"/>
                  </a:lnTo>
                  <a:lnTo>
                    <a:pt x="683203" y="143339"/>
                  </a:lnTo>
                  <a:lnTo>
                    <a:pt x="643037" y="165254"/>
                  </a:lnTo>
                  <a:lnTo>
                    <a:pt x="603762" y="188555"/>
                  </a:lnTo>
                  <a:lnTo>
                    <a:pt x="565412" y="213207"/>
                  </a:lnTo>
                  <a:lnTo>
                    <a:pt x="528019" y="239178"/>
                  </a:lnTo>
                  <a:lnTo>
                    <a:pt x="491618" y="266435"/>
                  </a:lnTo>
                  <a:lnTo>
                    <a:pt x="456240" y="294946"/>
                  </a:lnTo>
                  <a:lnTo>
                    <a:pt x="421919" y="324676"/>
                  </a:lnTo>
                  <a:lnTo>
                    <a:pt x="388687" y="355594"/>
                  </a:lnTo>
                  <a:lnTo>
                    <a:pt x="356578" y="387665"/>
                  </a:lnTo>
                  <a:lnTo>
                    <a:pt x="325625" y="420859"/>
                  </a:lnTo>
                  <a:lnTo>
                    <a:pt x="295860" y="455140"/>
                  </a:lnTo>
                  <a:lnTo>
                    <a:pt x="267317" y="490477"/>
                  </a:lnTo>
                  <a:lnTo>
                    <a:pt x="240028" y="526837"/>
                  </a:lnTo>
                  <a:lnTo>
                    <a:pt x="214027" y="564187"/>
                  </a:lnTo>
                  <a:lnTo>
                    <a:pt x="189346" y="602493"/>
                  </a:lnTo>
                  <a:lnTo>
                    <a:pt x="166018" y="641723"/>
                  </a:lnTo>
                  <a:lnTo>
                    <a:pt x="144077" y="681843"/>
                  </a:lnTo>
                  <a:lnTo>
                    <a:pt x="123555" y="722822"/>
                  </a:lnTo>
                  <a:lnTo>
                    <a:pt x="104485" y="764626"/>
                  </a:lnTo>
                  <a:lnTo>
                    <a:pt x="86901" y="807222"/>
                  </a:lnTo>
                  <a:lnTo>
                    <a:pt x="70835" y="850577"/>
                  </a:lnTo>
                  <a:lnTo>
                    <a:pt x="56320" y="894658"/>
                  </a:lnTo>
                  <a:lnTo>
                    <a:pt x="43389" y="939433"/>
                  </a:lnTo>
                  <a:lnTo>
                    <a:pt x="32075" y="984868"/>
                  </a:lnTo>
                  <a:lnTo>
                    <a:pt x="22412" y="1030930"/>
                  </a:lnTo>
                  <a:lnTo>
                    <a:pt x="14431" y="1077587"/>
                  </a:lnTo>
                  <a:lnTo>
                    <a:pt x="8167" y="1124806"/>
                  </a:lnTo>
                  <a:lnTo>
                    <a:pt x="3651" y="1172553"/>
                  </a:lnTo>
                  <a:lnTo>
                    <a:pt x="918" y="1220796"/>
                  </a:lnTo>
                  <a:lnTo>
                    <a:pt x="0" y="1269502"/>
                  </a:lnTo>
                  <a:lnTo>
                    <a:pt x="918" y="1318209"/>
                  </a:lnTo>
                  <a:lnTo>
                    <a:pt x="3651" y="1366455"/>
                  </a:lnTo>
                  <a:lnTo>
                    <a:pt x="8167" y="1414208"/>
                  </a:lnTo>
                  <a:lnTo>
                    <a:pt x="14431" y="1461433"/>
                  </a:lnTo>
                  <a:lnTo>
                    <a:pt x="22412" y="1508100"/>
                  </a:lnTo>
                  <a:lnTo>
                    <a:pt x="32075" y="1554173"/>
                  </a:lnTo>
                  <a:lnTo>
                    <a:pt x="43389" y="1599621"/>
                  </a:lnTo>
                  <a:lnTo>
                    <a:pt x="56320" y="1644410"/>
                  </a:lnTo>
                  <a:lnTo>
                    <a:pt x="69333" y="1683944"/>
                  </a:lnTo>
                  <a:lnTo>
                    <a:pt x="1241296" y="1683944"/>
                  </a:lnTo>
                  <a:lnTo>
                    <a:pt x="1241296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16172" y="7794716"/>
              <a:ext cx="772160" cy="1281430"/>
            </a:xfrm>
            <a:custGeom>
              <a:avLst/>
              <a:gdLst/>
              <a:ahLst/>
              <a:cxnLst/>
              <a:rect l="l" t="t" r="r" b="b"/>
              <a:pathLst>
                <a:path w="772159" h="1281429">
                  <a:moveTo>
                    <a:pt x="0" y="1280842"/>
                  </a:moveTo>
                  <a:lnTo>
                    <a:pt x="1396" y="0"/>
                  </a:lnTo>
                </a:path>
                <a:path w="772159" h="1281429">
                  <a:moveTo>
                    <a:pt x="0" y="645827"/>
                  </a:moveTo>
                  <a:lnTo>
                    <a:pt x="771726" y="711"/>
                  </a:lnTo>
                </a:path>
                <a:path w="772159" h="1281429">
                  <a:moveTo>
                    <a:pt x="0" y="632859"/>
                  </a:moveTo>
                  <a:lnTo>
                    <a:pt x="770202" y="1280842"/>
                  </a:lnTo>
                </a:path>
                <a:path w="772159" h="1281429">
                  <a:moveTo>
                    <a:pt x="7873" y="637902"/>
                  </a:moveTo>
                  <a:lnTo>
                    <a:pt x="771726" y="636454"/>
                  </a:lnTo>
                </a:path>
              </a:pathLst>
            </a:custGeom>
            <a:ln w="76312">
              <a:solidFill>
                <a:srgbClr val="99D5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079217" y="0"/>
            <a:ext cx="1209040" cy="1986914"/>
          </a:xfrm>
          <a:custGeom>
            <a:avLst/>
            <a:gdLst/>
            <a:ahLst/>
            <a:cxnLst/>
            <a:rect l="l" t="t" r="r" b="b"/>
            <a:pathLst>
              <a:path w="1209040" h="1986914">
                <a:moveTo>
                  <a:pt x="1208841" y="1230246"/>
                </a:moveTo>
                <a:lnTo>
                  <a:pt x="640734" y="1230392"/>
                </a:lnTo>
                <a:lnTo>
                  <a:pt x="640734" y="1229681"/>
                </a:lnTo>
                <a:lnTo>
                  <a:pt x="607586" y="1228957"/>
                </a:lnTo>
                <a:lnTo>
                  <a:pt x="540655" y="1221756"/>
                </a:lnTo>
                <a:lnTo>
                  <a:pt x="475121" y="1208079"/>
                </a:lnTo>
                <a:lnTo>
                  <a:pt x="411746" y="1187200"/>
                </a:lnTo>
                <a:lnTo>
                  <a:pt x="350657" y="1159845"/>
                </a:lnTo>
                <a:lnTo>
                  <a:pt x="292235" y="1126725"/>
                </a:lnTo>
                <a:lnTo>
                  <a:pt x="238259" y="1087127"/>
                </a:lnTo>
                <a:lnTo>
                  <a:pt x="188600" y="1042488"/>
                </a:lnTo>
                <a:lnTo>
                  <a:pt x="143260" y="992807"/>
                </a:lnTo>
                <a:lnTo>
                  <a:pt x="104397" y="938820"/>
                </a:lnTo>
                <a:lnTo>
                  <a:pt x="70487" y="880504"/>
                </a:lnTo>
                <a:lnTo>
                  <a:pt x="43181" y="819304"/>
                </a:lnTo>
                <a:lnTo>
                  <a:pt x="22987" y="755945"/>
                </a:lnTo>
                <a:lnTo>
                  <a:pt x="8636" y="690428"/>
                </a:lnTo>
                <a:lnTo>
                  <a:pt x="1397" y="623475"/>
                </a:lnTo>
                <a:lnTo>
                  <a:pt x="635" y="590355"/>
                </a:lnTo>
                <a:lnTo>
                  <a:pt x="0" y="589643"/>
                </a:lnTo>
                <a:lnTo>
                  <a:pt x="635" y="589643"/>
                </a:lnTo>
                <a:lnTo>
                  <a:pt x="1397" y="556523"/>
                </a:lnTo>
                <a:lnTo>
                  <a:pt x="4318" y="522678"/>
                </a:lnTo>
                <a:lnTo>
                  <a:pt x="14351" y="456449"/>
                </a:lnTo>
                <a:lnTo>
                  <a:pt x="31623" y="391656"/>
                </a:lnTo>
                <a:lnTo>
                  <a:pt x="56135" y="329732"/>
                </a:lnTo>
                <a:lnTo>
                  <a:pt x="86362" y="269980"/>
                </a:lnTo>
                <a:lnTo>
                  <a:pt x="123066" y="213822"/>
                </a:lnTo>
                <a:lnTo>
                  <a:pt x="164850" y="161271"/>
                </a:lnTo>
                <a:lnTo>
                  <a:pt x="212350" y="114473"/>
                </a:lnTo>
                <a:lnTo>
                  <a:pt x="264167" y="71993"/>
                </a:lnTo>
                <a:lnTo>
                  <a:pt x="320303" y="35278"/>
                </a:lnTo>
                <a:lnTo>
                  <a:pt x="380122" y="5040"/>
                </a:lnTo>
                <a:lnTo>
                  <a:pt x="392169" y="0"/>
                </a:lnTo>
              </a:path>
              <a:path w="1209040" h="1986914">
                <a:moveTo>
                  <a:pt x="1208841" y="1986203"/>
                </a:moveTo>
                <a:lnTo>
                  <a:pt x="640734" y="1986352"/>
                </a:lnTo>
                <a:lnTo>
                  <a:pt x="640734" y="1985628"/>
                </a:lnTo>
                <a:lnTo>
                  <a:pt x="607586" y="1984904"/>
                </a:lnTo>
                <a:lnTo>
                  <a:pt x="540655" y="1977703"/>
                </a:lnTo>
                <a:lnTo>
                  <a:pt x="475121" y="1964026"/>
                </a:lnTo>
                <a:lnTo>
                  <a:pt x="411746" y="1943147"/>
                </a:lnTo>
                <a:lnTo>
                  <a:pt x="350657" y="1915792"/>
                </a:lnTo>
                <a:lnTo>
                  <a:pt x="292235" y="1882672"/>
                </a:lnTo>
                <a:lnTo>
                  <a:pt x="238259" y="1843074"/>
                </a:lnTo>
                <a:lnTo>
                  <a:pt x="188600" y="1798435"/>
                </a:lnTo>
                <a:lnTo>
                  <a:pt x="143260" y="1748766"/>
                </a:lnTo>
                <a:lnTo>
                  <a:pt x="104397" y="1694768"/>
                </a:lnTo>
                <a:lnTo>
                  <a:pt x="70487" y="1636451"/>
                </a:lnTo>
                <a:lnTo>
                  <a:pt x="43181" y="1575251"/>
                </a:lnTo>
                <a:lnTo>
                  <a:pt x="22987" y="1511905"/>
                </a:lnTo>
                <a:lnTo>
                  <a:pt x="8636" y="1446375"/>
                </a:lnTo>
                <a:lnTo>
                  <a:pt x="1397" y="1379422"/>
                </a:lnTo>
                <a:lnTo>
                  <a:pt x="635" y="1346314"/>
                </a:lnTo>
                <a:lnTo>
                  <a:pt x="0" y="1345590"/>
                </a:lnTo>
                <a:lnTo>
                  <a:pt x="635" y="1345590"/>
                </a:lnTo>
                <a:lnTo>
                  <a:pt x="1397" y="1312470"/>
                </a:lnTo>
                <a:lnTo>
                  <a:pt x="4318" y="1278625"/>
                </a:lnTo>
                <a:lnTo>
                  <a:pt x="14351" y="1212396"/>
                </a:lnTo>
                <a:lnTo>
                  <a:pt x="31623" y="1147603"/>
                </a:lnTo>
                <a:lnTo>
                  <a:pt x="56135" y="1085679"/>
                </a:lnTo>
                <a:lnTo>
                  <a:pt x="86362" y="1025927"/>
                </a:lnTo>
                <a:lnTo>
                  <a:pt x="123066" y="969770"/>
                </a:lnTo>
                <a:lnTo>
                  <a:pt x="164850" y="917218"/>
                </a:lnTo>
                <a:lnTo>
                  <a:pt x="212350" y="870420"/>
                </a:lnTo>
                <a:lnTo>
                  <a:pt x="264167" y="827940"/>
                </a:lnTo>
                <a:lnTo>
                  <a:pt x="320303" y="791225"/>
                </a:lnTo>
                <a:lnTo>
                  <a:pt x="380122" y="760987"/>
                </a:lnTo>
                <a:lnTo>
                  <a:pt x="442735" y="737226"/>
                </a:lnTo>
                <a:lnTo>
                  <a:pt x="506872" y="719955"/>
                </a:lnTo>
                <a:lnTo>
                  <a:pt x="573041" y="709147"/>
                </a:lnTo>
                <a:lnTo>
                  <a:pt x="639972" y="705553"/>
                </a:lnTo>
                <a:lnTo>
                  <a:pt x="1208841" y="70555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1002792"/>
            <a:ext cx="11442192" cy="12496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536" y="2697480"/>
            <a:ext cx="14538960" cy="5526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920" y="8907094"/>
            <a:ext cx="1283335" cy="1380490"/>
          </a:xfrm>
          <a:custGeom>
            <a:avLst/>
            <a:gdLst/>
            <a:ahLst/>
            <a:cxnLst/>
            <a:rect l="l" t="t" r="r" b="b"/>
            <a:pathLst>
              <a:path w="1283334" h="1380490">
                <a:moveTo>
                  <a:pt x="1270127" y="0"/>
                </a:moveTo>
                <a:lnTo>
                  <a:pt x="1203833" y="1447"/>
                </a:lnTo>
                <a:lnTo>
                  <a:pt x="1137666" y="7200"/>
                </a:lnTo>
                <a:lnTo>
                  <a:pt x="1071372" y="15849"/>
                </a:lnTo>
                <a:lnTo>
                  <a:pt x="1005840" y="28079"/>
                </a:lnTo>
                <a:lnTo>
                  <a:pt x="941070" y="43205"/>
                </a:lnTo>
                <a:lnTo>
                  <a:pt x="877697" y="61925"/>
                </a:lnTo>
                <a:lnTo>
                  <a:pt x="815086" y="84239"/>
                </a:lnTo>
                <a:lnTo>
                  <a:pt x="753872" y="110159"/>
                </a:lnTo>
                <a:lnTo>
                  <a:pt x="693420" y="138240"/>
                </a:lnTo>
                <a:lnTo>
                  <a:pt x="635127" y="169920"/>
                </a:lnTo>
                <a:lnTo>
                  <a:pt x="578231" y="205202"/>
                </a:lnTo>
                <a:lnTo>
                  <a:pt x="523494" y="242643"/>
                </a:lnTo>
                <a:lnTo>
                  <a:pt x="470916" y="282961"/>
                </a:lnTo>
                <a:lnTo>
                  <a:pt x="420497" y="326161"/>
                </a:lnTo>
                <a:lnTo>
                  <a:pt x="372237" y="372243"/>
                </a:lnTo>
                <a:lnTo>
                  <a:pt x="326136" y="420483"/>
                </a:lnTo>
                <a:lnTo>
                  <a:pt x="282956" y="470881"/>
                </a:lnTo>
                <a:lnTo>
                  <a:pt x="242697" y="523443"/>
                </a:lnTo>
                <a:lnTo>
                  <a:pt x="205232" y="578161"/>
                </a:lnTo>
                <a:lnTo>
                  <a:pt x="169926" y="635039"/>
                </a:lnTo>
                <a:lnTo>
                  <a:pt x="138303" y="693359"/>
                </a:lnTo>
                <a:lnTo>
                  <a:pt x="110236" y="753842"/>
                </a:lnTo>
                <a:lnTo>
                  <a:pt x="84328" y="815041"/>
                </a:lnTo>
                <a:lnTo>
                  <a:pt x="61976" y="877677"/>
                </a:lnTo>
                <a:lnTo>
                  <a:pt x="43180" y="941039"/>
                </a:lnTo>
                <a:lnTo>
                  <a:pt x="28067" y="1005838"/>
                </a:lnTo>
                <a:lnTo>
                  <a:pt x="15875" y="1071358"/>
                </a:lnTo>
                <a:lnTo>
                  <a:pt x="7239" y="1137601"/>
                </a:lnTo>
                <a:lnTo>
                  <a:pt x="1524" y="1203840"/>
                </a:lnTo>
                <a:lnTo>
                  <a:pt x="0" y="1270078"/>
                </a:lnTo>
                <a:lnTo>
                  <a:pt x="1524" y="1336321"/>
                </a:lnTo>
                <a:lnTo>
                  <a:pt x="5284" y="1379903"/>
                </a:lnTo>
                <a:lnTo>
                  <a:pt x="1283079" y="1379903"/>
                </a:lnTo>
                <a:lnTo>
                  <a:pt x="1283079" y="283"/>
                </a:lnTo>
                <a:lnTo>
                  <a:pt x="1270127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64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89"/>
                </a:lnTo>
                <a:lnTo>
                  <a:pt x="133196" y="1233359"/>
                </a:lnTo>
                <a:lnTo>
                  <a:pt x="197276" y="1218234"/>
                </a:lnTo>
                <a:lnTo>
                  <a:pt x="261357" y="1199514"/>
                </a:lnTo>
                <a:lnTo>
                  <a:pt x="323998" y="1177187"/>
                </a:lnTo>
                <a:lnTo>
                  <a:pt x="385197" y="1151990"/>
                </a:lnTo>
                <a:lnTo>
                  <a:pt x="445676" y="1123187"/>
                </a:lnTo>
                <a:lnTo>
                  <a:pt x="503996" y="1091513"/>
                </a:lnTo>
                <a:lnTo>
                  <a:pt x="560158" y="1056956"/>
                </a:lnTo>
                <a:lnTo>
                  <a:pt x="615598" y="1018793"/>
                </a:lnTo>
                <a:lnTo>
                  <a:pt x="668158" y="978470"/>
                </a:lnTo>
                <a:lnTo>
                  <a:pt x="718557" y="935278"/>
                </a:lnTo>
                <a:lnTo>
                  <a:pt x="766796" y="889913"/>
                </a:lnTo>
                <a:lnTo>
                  <a:pt x="812880" y="841679"/>
                </a:lnTo>
                <a:lnTo>
                  <a:pt x="856079" y="791272"/>
                </a:lnTo>
                <a:lnTo>
                  <a:pt x="896396" y="737996"/>
                </a:lnTo>
                <a:lnTo>
                  <a:pt x="933837" y="683272"/>
                </a:lnTo>
                <a:lnTo>
                  <a:pt x="968400" y="627112"/>
                </a:lnTo>
                <a:lnTo>
                  <a:pt x="1000075" y="568070"/>
                </a:lnTo>
                <a:lnTo>
                  <a:pt x="1028879" y="508316"/>
                </a:lnTo>
                <a:lnTo>
                  <a:pt x="1054799" y="447115"/>
                </a:lnTo>
                <a:lnTo>
                  <a:pt x="1076399" y="384479"/>
                </a:lnTo>
                <a:lnTo>
                  <a:pt x="1095836" y="320394"/>
                </a:lnTo>
                <a:lnTo>
                  <a:pt x="1110957" y="256310"/>
                </a:lnTo>
                <a:lnTo>
                  <a:pt x="1123195" y="190791"/>
                </a:lnTo>
                <a:lnTo>
                  <a:pt x="1131838" y="124560"/>
                </a:lnTo>
                <a:lnTo>
                  <a:pt x="1137597" y="58317"/>
                </a:lnTo>
                <a:lnTo>
                  <a:pt x="113886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480037"/>
            <a:ext cx="502920" cy="3326765"/>
          </a:xfrm>
          <a:custGeom>
            <a:avLst/>
            <a:gdLst/>
            <a:ahLst/>
            <a:cxnLst/>
            <a:rect l="l" t="t" r="r" b="b"/>
            <a:pathLst>
              <a:path w="502920" h="3326765">
                <a:moveTo>
                  <a:pt x="0" y="0"/>
                </a:moveTo>
                <a:lnTo>
                  <a:pt x="62577" y="9777"/>
                </a:lnTo>
                <a:lnTo>
                  <a:pt x="118735" y="24903"/>
                </a:lnTo>
                <a:lnTo>
                  <a:pt x="173448" y="45783"/>
                </a:lnTo>
                <a:lnTo>
                  <a:pt x="225285" y="71692"/>
                </a:lnTo>
                <a:lnTo>
                  <a:pt x="273521" y="103380"/>
                </a:lnTo>
                <a:lnTo>
                  <a:pt x="318878" y="140097"/>
                </a:lnTo>
                <a:lnTo>
                  <a:pt x="359911" y="181145"/>
                </a:lnTo>
                <a:lnTo>
                  <a:pt x="396631" y="226499"/>
                </a:lnTo>
                <a:lnTo>
                  <a:pt x="428306" y="275459"/>
                </a:lnTo>
                <a:lnTo>
                  <a:pt x="454222" y="326579"/>
                </a:lnTo>
                <a:lnTo>
                  <a:pt x="475103" y="381292"/>
                </a:lnTo>
                <a:lnTo>
                  <a:pt x="490219" y="437454"/>
                </a:lnTo>
                <a:lnTo>
                  <a:pt x="499581" y="494340"/>
                </a:lnTo>
                <a:lnTo>
                  <a:pt x="502458" y="552660"/>
                </a:lnTo>
                <a:lnTo>
                  <a:pt x="501739" y="552660"/>
                </a:lnTo>
                <a:lnTo>
                  <a:pt x="501019" y="581452"/>
                </a:lnTo>
                <a:lnTo>
                  <a:pt x="495260" y="639773"/>
                </a:lnTo>
                <a:lnTo>
                  <a:pt x="483021" y="695935"/>
                </a:lnTo>
                <a:lnTo>
                  <a:pt x="465023" y="751372"/>
                </a:lnTo>
                <a:lnTo>
                  <a:pt x="441265" y="804651"/>
                </a:lnTo>
                <a:lnTo>
                  <a:pt x="412466" y="855047"/>
                </a:lnTo>
                <a:lnTo>
                  <a:pt x="377908" y="901848"/>
                </a:lnTo>
                <a:lnTo>
                  <a:pt x="339754" y="945055"/>
                </a:lnTo>
                <a:lnTo>
                  <a:pt x="296559" y="983931"/>
                </a:lnTo>
                <a:lnTo>
                  <a:pt x="249044" y="1017766"/>
                </a:lnTo>
                <a:lnTo>
                  <a:pt x="199364" y="1047294"/>
                </a:lnTo>
                <a:lnTo>
                  <a:pt x="146089" y="1071057"/>
                </a:lnTo>
                <a:lnTo>
                  <a:pt x="90656" y="1089054"/>
                </a:lnTo>
                <a:lnTo>
                  <a:pt x="33778" y="1100573"/>
                </a:lnTo>
                <a:lnTo>
                  <a:pt x="5705" y="1104891"/>
                </a:lnTo>
                <a:lnTo>
                  <a:pt x="0" y="1105308"/>
                </a:lnTo>
              </a:path>
              <a:path w="502920" h="3326765">
                <a:moveTo>
                  <a:pt x="0" y="1110230"/>
                </a:moveTo>
                <a:lnTo>
                  <a:pt x="62577" y="1120017"/>
                </a:lnTo>
                <a:lnTo>
                  <a:pt x="118735" y="1135131"/>
                </a:lnTo>
                <a:lnTo>
                  <a:pt x="173448" y="1156011"/>
                </a:lnTo>
                <a:lnTo>
                  <a:pt x="225285" y="1181932"/>
                </a:lnTo>
                <a:lnTo>
                  <a:pt x="273521" y="1213607"/>
                </a:lnTo>
                <a:lnTo>
                  <a:pt x="318878" y="1250325"/>
                </a:lnTo>
                <a:lnTo>
                  <a:pt x="359911" y="1291373"/>
                </a:lnTo>
                <a:lnTo>
                  <a:pt x="396631" y="1336726"/>
                </a:lnTo>
                <a:lnTo>
                  <a:pt x="428306" y="1385687"/>
                </a:lnTo>
                <a:lnTo>
                  <a:pt x="454222" y="1436806"/>
                </a:lnTo>
                <a:lnTo>
                  <a:pt x="475103" y="1491533"/>
                </a:lnTo>
                <a:lnTo>
                  <a:pt x="490219" y="1547682"/>
                </a:lnTo>
                <a:lnTo>
                  <a:pt x="499581" y="1604567"/>
                </a:lnTo>
                <a:lnTo>
                  <a:pt x="502458" y="1662888"/>
                </a:lnTo>
                <a:lnTo>
                  <a:pt x="501739" y="1662888"/>
                </a:lnTo>
                <a:lnTo>
                  <a:pt x="501019" y="1691693"/>
                </a:lnTo>
                <a:lnTo>
                  <a:pt x="495260" y="1750001"/>
                </a:lnTo>
                <a:lnTo>
                  <a:pt x="483021" y="1806162"/>
                </a:lnTo>
                <a:lnTo>
                  <a:pt x="465023" y="1861600"/>
                </a:lnTo>
                <a:lnTo>
                  <a:pt x="441265" y="1914891"/>
                </a:lnTo>
                <a:lnTo>
                  <a:pt x="412466" y="1965287"/>
                </a:lnTo>
                <a:lnTo>
                  <a:pt x="377908" y="2012076"/>
                </a:lnTo>
                <a:lnTo>
                  <a:pt x="339754" y="2055283"/>
                </a:lnTo>
                <a:lnTo>
                  <a:pt x="296559" y="2094159"/>
                </a:lnTo>
                <a:lnTo>
                  <a:pt x="249044" y="2128006"/>
                </a:lnTo>
                <a:lnTo>
                  <a:pt x="199364" y="2157522"/>
                </a:lnTo>
                <a:lnTo>
                  <a:pt x="146089" y="2181285"/>
                </a:lnTo>
                <a:lnTo>
                  <a:pt x="90656" y="2199281"/>
                </a:lnTo>
                <a:lnTo>
                  <a:pt x="33778" y="2210801"/>
                </a:lnTo>
                <a:lnTo>
                  <a:pt x="5705" y="2215119"/>
                </a:lnTo>
                <a:lnTo>
                  <a:pt x="0" y="2215536"/>
                </a:lnTo>
              </a:path>
              <a:path w="502920" h="3326765">
                <a:moveTo>
                  <a:pt x="0" y="2221179"/>
                </a:moveTo>
                <a:lnTo>
                  <a:pt x="62577" y="2230956"/>
                </a:lnTo>
                <a:lnTo>
                  <a:pt x="118735" y="2246083"/>
                </a:lnTo>
                <a:lnTo>
                  <a:pt x="173448" y="2266962"/>
                </a:lnTo>
                <a:lnTo>
                  <a:pt x="225285" y="2292884"/>
                </a:lnTo>
                <a:lnTo>
                  <a:pt x="273521" y="2324559"/>
                </a:lnTo>
                <a:lnTo>
                  <a:pt x="318878" y="2361276"/>
                </a:lnTo>
                <a:lnTo>
                  <a:pt x="359911" y="2402324"/>
                </a:lnTo>
                <a:lnTo>
                  <a:pt x="396631" y="2447678"/>
                </a:lnTo>
                <a:lnTo>
                  <a:pt x="428306" y="2496638"/>
                </a:lnTo>
                <a:lnTo>
                  <a:pt x="454222" y="2547758"/>
                </a:lnTo>
                <a:lnTo>
                  <a:pt x="475103" y="2602484"/>
                </a:lnTo>
                <a:lnTo>
                  <a:pt x="490219" y="2658633"/>
                </a:lnTo>
                <a:lnTo>
                  <a:pt x="499581" y="2715519"/>
                </a:lnTo>
                <a:lnTo>
                  <a:pt x="502458" y="2773840"/>
                </a:lnTo>
                <a:lnTo>
                  <a:pt x="501739" y="2773840"/>
                </a:lnTo>
                <a:lnTo>
                  <a:pt x="501019" y="2802632"/>
                </a:lnTo>
                <a:lnTo>
                  <a:pt x="495260" y="2860952"/>
                </a:lnTo>
                <a:lnTo>
                  <a:pt x="483021" y="2917114"/>
                </a:lnTo>
                <a:lnTo>
                  <a:pt x="465023" y="2972552"/>
                </a:lnTo>
                <a:lnTo>
                  <a:pt x="441265" y="3025830"/>
                </a:lnTo>
                <a:lnTo>
                  <a:pt x="412466" y="3076239"/>
                </a:lnTo>
                <a:lnTo>
                  <a:pt x="377908" y="3123027"/>
                </a:lnTo>
                <a:lnTo>
                  <a:pt x="339754" y="3166234"/>
                </a:lnTo>
                <a:lnTo>
                  <a:pt x="296559" y="3205111"/>
                </a:lnTo>
                <a:lnTo>
                  <a:pt x="249044" y="3238945"/>
                </a:lnTo>
                <a:lnTo>
                  <a:pt x="199364" y="3268473"/>
                </a:lnTo>
                <a:lnTo>
                  <a:pt x="146089" y="3292223"/>
                </a:lnTo>
                <a:lnTo>
                  <a:pt x="90656" y="3310233"/>
                </a:lnTo>
                <a:lnTo>
                  <a:pt x="33778" y="3321752"/>
                </a:lnTo>
                <a:lnTo>
                  <a:pt x="5705" y="3326070"/>
                </a:lnTo>
                <a:lnTo>
                  <a:pt x="0" y="3326488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35412" y="9514793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1280897" y="0"/>
                </a:moveTo>
                <a:lnTo>
                  <a:pt x="0" y="1438"/>
                </a:lnTo>
              </a:path>
              <a:path w="1282065" h="772159">
                <a:moveTo>
                  <a:pt x="645084" y="0"/>
                </a:moveTo>
                <a:lnTo>
                  <a:pt x="0" y="771713"/>
                </a:lnTo>
              </a:path>
              <a:path w="1282065" h="772159">
                <a:moveTo>
                  <a:pt x="633653" y="0"/>
                </a:moveTo>
                <a:lnTo>
                  <a:pt x="1281659" y="770274"/>
                </a:lnTo>
              </a:path>
              <a:path w="1282065" h="772159">
                <a:moveTo>
                  <a:pt x="638607" y="7917"/>
                </a:moveTo>
                <a:lnTo>
                  <a:pt x="637209" y="771713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7069770" y="0"/>
            <a:ext cx="1228090" cy="2005330"/>
            <a:chOff x="17069770" y="0"/>
            <a:chExt cx="1228090" cy="2005330"/>
          </a:xfrm>
        </p:grpSpPr>
        <p:sp>
          <p:nvSpPr>
            <p:cNvPr id="7" name="object 7"/>
            <p:cNvSpPr/>
            <p:nvPr/>
          </p:nvSpPr>
          <p:spPr>
            <a:xfrm>
              <a:off x="17079130" y="0"/>
              <a:ext cx="1209040" cy="1230630"/>
            </a:xfrm>
            <a:custGeom>
              <a:avLst/>
              <a:gdLst/>
              <a:ahLst/>
              <a:cxnLst/>
              <a:rect l="l" t="t" r="r" b="b"/>
              <a:pathLst>
                <a:path w="1209040" h="1230630">
                  <a:moveTo>
                    <a:pt x="1208927" y="1230303"/>
                  </a:moveTo>
                  <a:lnTo>
                    <a:pt x="640848" y="1230452"/>
                  </a:lnTo>
                  <a:lnTo>
                    <a:pt x="640848" y="1229728"/>
                  </a:lnTo>
                  <a:lnTo>
                    <a:pt x="607701" y="1229004"/>
                  </a:lnTo>
                  <a:lnTo>
                    <a:pt x="540771" y="1221816"/>
                  </a:lnTo>
                  <a:lnTo>
                    <a:pt x="475238" y="1208138"/>
                  </a:lnTo>
                  <a:lnTo>
                    <a:pt x="411865" y="1187246"/>
                  </a:lnTo>
                  <a:lnTo>
                    <a:pt x="350650" y="1159891"/>
                  </a:lnTo>
                  <a:lnTo>
                    <a:pt x="292356" y="1126770"/>
                  </a:lnTo>
                  <a:lnTo>
                    <a:pt x="238381" y="1087171"/>
                  </a:lnTo>
                  <a:lnTo>
                    <a:pt x="188723" y="1042531"/>
                  </a:lnTo>
                  <a:lnTo>
                    <a:pt x="143384" y="992862"/>
                  </a:lnTo>
                  <a:lnTo>
                    <a:pt x="104395" y="938862"/>
                  </a:lnTo>
                  <a:lnTo>
                    <a:pt x="70612" y="880544"/>
                  </a:lnTo>
                  <a:lnTo>
                    <a:pt x="43307" y="819343"/>
                  </a:lnTo>
                  <a:lnTo>
                    <a:pt x="23114" y="755983"/>
                  </a:lnTo>
                  <a:lnTo>
                    <a:pt x="8636" y="690464"/>
                  </a:lnTo>
                  <a:lnTo>
                    <a:pt x="1524" y="623510"/>
                  </a:lnTo>
                  <a:lnTo>
                    <a:pt x="762" y="590389"/>
                  </a:lnTo>
                  <a:lnTo>
                    <a:pt x="0" y="589665"/>
                  </a:lnTo>
                  <a:lnTo>
                    <a:pt x="762" y="589665"/>
                  </a:lnTo>
                  <a:lnTo>
                    <a:pt x="1524" y="556543"/>
                  </a:lnTo>
                  <a:lnTo>
                    <a:pt x="4318" y="522711"/>
                  </a:lnTo>
                  <a:lnTo>
                    <a:pt x="14478" y="456468"/>
                  </a:lnTo>
                  <a:lnTo>
                    <a:pt x="31750" y="391673"/>
                  </a:lnTo>
                  <a:lnTo>
                    <a:pt x="56261" y="329748"/>
                  </a:lnTo>
                  <a:lnTo>
                    <a:pt x="86487" y="269995"/>
                  </a:lnTo>
                  <a:lnTo>
                    <a:pt x="123191" y="213836"/>
                  </a:lnTo>
                  <a:lnTo>
                    <a:pt x="164974" y="161271"/>
                  </a:lnTo>
                  <a:lnTo>
                    <a:pt x="212473" y="114485"/>
                  </a:lnTo>
                  <a:lnTo>
                    <a:pt x="264289" y="72004"/>
                  </a:lnTo>
                  <a:lnTo>
                    <a:pt x="320424" y="35276"/>
                  </a:lnTo>
                  <a:lnTo>
                    <a:pt x="380241" y="5037"/>
                  </a:lnTo>
                  <a:lnTo>
                    <a:pt x="392243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79130" y="705603"/>
              <a:ext cx="1209040" cy="1281430"/>
            </a:xfrm>
            <a:custGeom>
              <a:avLst/>
              <a:gdLst/>
              <a:ahLst/>
              <a:cxnLst/>
              <a:rect l="l" t="t" r="r" b="b"/>
              <a:pathLst>
                <a:path w="1209040" h="1281430">
                  <a:moveTo>
                    <a:pt x="1208927" y="1280700"/>
                  </a:moveTo>
                  <a:lnTo>
                    <a:pt x="640848" y="1280849"/>
                  </a:lnTo>
                  <a:lnTo>
                    <a:pt x="640848" y="1280125"/>
                  </a:lnTo>
                  <a:lnTo>
                    <a:pt x="607701" y="1279414"/>
                  </a:lnTo>
                  <a:lnTo>
                    <a:pt x="540771" y="1272213"/>
                  </a:lnTo>
                  <a:lnTo>
                    <a:pt x="475238" y="1258523"/>
                  </a:lnTo>
                  <a:lnTo>
                    <a:pt x="411865" y="1237644"/>
                  </a:lnTo>
                  <a:lnTo>
                    <a:pt x="350650" y="1210288"/>
                  </a:lnTo>
                  <a:lnTo>
                    <a:pt x="292356" y="1177167"/>
                  </a:lnTo>
                  <a:lnTo>
                    <a:pt x="238381" y="1137569"/>
                  </a:lnTo>
                  <a:lnTo>
                    <a:pt x="188723" y="1092928"/>
                  </a:lnTo>
                  <a:lnTo>
                    <a:pt x="143384" y="1043246"/>
                  </a:lnTo>
                  <a:lnTo>
                    <a:pt x="104395" y="989246"/>
                  </a:lnTo>
                  <a:lnTo>
                    <a:pt x="70612" y="930941"/>
                  </a:lnTo>
                  <a:lnTo>
                    <a:pt x="43307" y="869740"/>
                  </a:lnTo>
                  <a:lnTo>
                    <a:pt x="23114" y="806380"/>
                  </a:lnTo>
                  <a:lnTo>
                    <a:pt x="8636" y="740862"/>
                  </a:lnTo>
                  <a:lnTo>
                    <a:pt x="1524" y="673895"/>
                  </a:lnTo>
                  <a:lnTo>
                    <a:pt x="762" y="640786"/>
                  </a:lnTo>
                  <a:lnTo>
                    <a:pt x="0" y="640062"/>
                  </a:lnTo>
                  <a:lnTo>
                    <a:pt x="762" y="640062"/>
                  </a:lnTo>
                  <a:lnTo>
                    <a:pt x="1524" y="606941"/>
                  </a:lnTo>
                  <a:lnTo>
                    <a:pt x="4318" y="573108"/>
                  </a:lnTo>
                  <a:lnTo>
                    <a:pt x="14478" y="506866"/>
                  </a:lnTo>
                  <a:lnTo>
                    <a:pt x="31750" y="442071"/>
                  </a:lnTo>
                  <a:lnTo>
                    <a:pt x="56261" y="380146"/>
                  </a:lnTo>
                  <a:lnTo>
                    <a:pt x="86487" y="320393"/>
                  </a:lnTo>
                  <a:lnTo>
                    <a:pt x="123191" y="264234"/>
                  </a:lnTo>
                  <a:lnTo>
                    <a:pt x="164974" y="211682"/>
                  </a:lnTo>
                  <a:lnTo>
                    <a:pt x="212473" y="164870"/>
                  </a:lnTo>
                  <a:lnTo>
                    <a:pt x="264289" y="122401"/>
                  </a:lnTo>
                  <a:lnTo>
                    <a:pt x="320424" y="85673"/>
                  </a:lnTo>
                  <a:lnTo>
                    <a:pt x="380241" y="55435"/>
                  </a:lnTo>
                  <a:lnTo>
                    <a:pt x="442853" y="31673"/>
                  </a:lnTo>
                  <a:lnTo>
                    <a:pt x="506862" y="14401"/>
                  </a:lnTo>
                  <a:lnTo>
                    <a:pt x="573156" y="3594"/>
                  </a:lnTo>
                  <a:lnTo>
                    <a:pt x="640086" y="0"/>
                  </a:lnTo>
                  <a:lnTo>
                    <a:pt x="1208927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183001" y="9572400"/>
            <a:ext cx="2283460" cy="715010"/>
          </a:xfrm>
          <a:custGeom>
            <a:avLst/>
            <a:gdLst/>
            <a:ahLst/>
            <a:cxnLst/>
            <a:rect l="l" t="t" r="r" b="b"/>
            <a:pathLst>
              <a:path w="2283459" h="715009">
                <a:moveTo>
                  <a:pt x="0" y="714597"/>
                </a:moveTo>
                <a:lnTo>
                  <a:pt x="41557" y="635019"/>
                </a:lnTo>
                <a:lnTo>
                  <a:pt x="76824" y="578142"/>
                </a:lnTo>
                <a:lnTo>
                  <a:pt x="114277" y="523422"/>
                </a:lnTo>
                <a:lnTo>
                  <a:pt x="154587" y="470866"/>
                </a:lnTo>
                <a:lnTo>
                  <a:pt x="197792" y="420463"/>
                </a:lnTo>
                <a:lnTo>
                  <a:pt x="243868" y="372228"/>
                </a:lnTo>
                <a:lnTo>
                  <a:pt x="292102" y="326151"/>
                </a:lnTo>
                <a:lnTo>
                  <a:pt x="342508" y="282952"/>
                </a:lnTo>
                <a:lnTo>
                  <a:pt x="395061" y="242633"/>
                </a:lnTo>
                <a:lnTo>
                  <a:pt x="449773" y="205193"/>
                </a:lnTo>
                <a:lnTo>
                  <a:pt x="506656" y="169912"/>
                </a:lnTo>
                <a:lnTo>
                  <a:pt x="564974" y="138235"/>
                </a:lnTo>
                <a:lnTo>
                  <a:pt x="625452" y="110157"/>
                </a:lnTo>
                <a:lnTo>
                  <a:pt x="686653" y="84236"/>
                </a:lnTo>
                <a:lnTo>
                  <a:pt x="749289" y="61917"/>
                </a:lnTo>
                <a:lnTo>
                  <a:pt x="812650" y="43199"/>
                </a:lnTo>
                <a:lnTo>
                  <a:pt x="877445" y="28078"/>
                </a:lnTo>
                <a:lnTo>
                  <a:pt x="942964" y="15839"/>
                </a:lnTo>
                <a:lnTo>
                  <a:pt x="1009208" y="7198"/>
                </a:lnTo>
                <a:lnTo>
                  <a:pt x="1075438" y="1437"/>
                </a:lnTo>
                <a:lnTo>
                  <a:pt x="1141681" y="0"/>
                </a:lnTo>
                <a:lnTo>
                  <a:pt x="1207925" y="1437"/>
                </a:lnTo>
                <a:lnTo>
                  <a:pt x="1274155" y="7198"/>
                </a:lnTo>
                <a:lnTo>
                  <a:pt x="1340386" y="15839"/>
                </a:lnTo>
                <a:lnTo>
                  <a:pt x="1405905" y="28078"/>
                </a:lnTo>
                <a:lnTo>
                  <a:pt x="1470713" y="43199"/>
                </a:lnTo>
                <a:lnTo>
                  <a:pt x="1534061" y="61917"/>
                </a:lnTo>
                <a:lnTo>
                  <a:pt x="1596710" y="84236"/>
                </a:lnTo>
                <a:lnTo>
                  <a:pt x="1657911" y="110157"/>
                </a:lnTo>
                <a:lnTo>
                  <a:pt x="1718376" y="138235"/>
                </a:lnTo>
                <a:lnTo>
                  <a:pt x="1776707" y="169912"/>
                </a:lnTo>
                <a:lnTo>
                  <a:pt x="1833577" y="205193"/>
                </a:lnTo>
                <a:lnTo>
                  <a:pt x="1888302" y="242633"/>
                </a:lnTo>
                <a:lnTo>
                  <a:pt x="1940854" y="282952"/>
                </a:lnTo>
                <a:lnTo>
                  <a:pt x="1991248" y="326151"/>
                </a:lnTo>
                <a:lnTo>
                  <a:pt x="2039495" y="372228"/>
                </a:lnTo>
                <a:lnTo>
                  <a:pt x="2085571" y="420463"/>
                </a:lnTo>
                <a:lnTo>
                  <a:pt x="2128763" y="470866"/>
                </a:lnTo>
                <a:lnTo>
                  <a:pt x="2169086" y="523422"/>
                </a:lnTo>
                <a:lnTo>
                  <a:pt x="2206526" y="578142"/>
                </a:lnTo>
                <a:lnTo>
                  <a:pt x="2241806" y="635019"/>
                </a:lnTo>
                <a:lnTo>
                  <a:pt x="2273480" y="693340"/>
                </a:lnTo>
                <a:lnTo>
                  <a:pt x="2283350" y="714597"/>
                </a:lnTo>
              </a:path>
              <a:path w="2283459" h="715009">
                <a:moveTo>
                  <a:pt x="823939" y="714597"/>
                </a:moveTo>
                <a:lnTo>
                  <a:pt x="881052" y="685417"/>
                </a:lnTo>
                <a:lnTo>
                  <a:pt x="943688" y="661659"/>
                </a:lnTo>
                <a:lnTo>
                  <a:pt x="1008484" y="643661"/>
                </a:lnTo>
                <a:lnTo>
                  <a:pt x="1074727" y="633580"/>
                </a:lnTo>
                <a:lnTo>
                  <a:pt x="1141681" y="629979"/>
                </a:lnTo>
                <a:lnTo>
                  <a:pt x="1175514" y="630698"/>
                </a:lnTo>
                <a:lnTo>
                  <a:pt x="1241757" y="637901"/>
                </a:lnTo>
                <a:lnTo>
                  <a:pt x="1307277" y="651578"/>
                </a:lnTo>
                <a:lnTo>
                  <a:pt x="1371348" y="672459"/>
                </a:lnTo>
                <a:lnTo>
                  <a:pt x="1432549" y="699819"/>
                </a:lnTo>
                <a:lnTo>
                  <a:pt x="1460086" y="7145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600200" y="5073688"/>
            <a:ext cx="15963900" cy="3886835"/>
            <a:chOff x="1600200" y="5073688"/>
            <a:chExt cx="15963900" cy="38868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274107"/>
              <a:ext cx="15087599" cy="368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97147" y="5073688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22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89"/>
                  </a:lnTo>
                  <a:lnTo>
                    <a:pt x="667669" y="2351467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4"/>
                  </a:lnTo>
                  <a:lnTo>
                    <a:pt x="849497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5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3" y="1376733"/>
                  </a:lnTo>
                  <a:lnTo>
                    <a:pt x="1266823" y="1163347"/>
                  </a:lnTo>
                  <a:lnTo>
                    <a:pt x="1263229" y="1125345"/>
                  </a:lnTo>
                  <a:lnTo>
                    <a:pt x="1256965" y="1078128"/>
                  </a:lnTo>
                  <a:lnTo>
                    <a:pt x="1248985" y="1031472"/>
                  </a:lnTo>
                  <a:lnTo>
                    <a:pt x="1239321" y="985411"/>
                  </a:lnTo>
                  <a:lnTo>
                    <a:pt x="1228008" y="939978"/>
                  </a:lnTo>
                  <a:lnTo>
                    <a:pt x="1215077" y="895204"/>
                  </a:lnTo>
                  <a:lnTo>
                    <a:pt x="1200563" y="851124"/>
                  </a:lnTo>
                  <a:lnTo>
                    <a:pt x="1184497" y="807770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5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3"/>
                  </a:lnTo>
                  <a:lnTo>
                    <a:pt x="1004088" y="491034"/>
                  </a:lnTo>
                  <a:lnTo>
                    <a:pt x="975547" y="455698"/>
                  </a:lnTo>
                  <a:lnTo>
                    <a:pt x="945784" y="421417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7" y="325237"/>
                  </a:lnTo>
                  <a:lnTo>
                    <a:pt x="815178" y="295507"/>
                  </a:lnTo>
                  <a:lnTo>
                    <a:pt x="779803" y="266998"/>
                  </a:lnTo>
                  <a:lnTo>
                    <a:pt x="743405" y="239741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19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6"/>
                  </a:lnTo>
                  <a:lnTo>
                    <a:pt x="419330" y="70749"/>
                  </a:lnTo>
                  <a:lnTo>
                    <a:pt x="375205" y="56252"/>
                  </a:lnTo>
                  <a:lnTo>
                    <a:pt x="330386" y="43336"/>
                  </a:lnTo>
                  <a:lnTo>
                    <a:pt x="284906" y="32036"/>
                  </a:lnTo>
                  <a:lnTo>
                    <a:pt x="238798" y="22384"/>
                  </a:lnTo>
                  <a:lnTo>
                    <a:pt x="192096" y="14413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6794734" y="457761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794734" y="5074386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804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94734" y="557188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794734" y="6069381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1008888"/>
            <a:ext cx="4888992" cy="2325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400" y="472440"/>
            <a:ext cx="8040623" cy="409651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79824" y="7768922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3" y="0"/>
                </a:moveTo>
                <a:lnTo>
                  <a:pt x="0" y="1435"/>
                </a:lnTo>
              </a:path>
              <a:path w="1282700" h="772159">
                <a:moveTo>
                  <a:pt x="645054" y="0"/>
                </a:moveTo>
                <a:lnTo>
                  <a:pt x="0" y="771704"/>
                </a:lnTo>
              </a:path>
              <a:path w="1282700" h="772159">
                <a:moveTo>
                  <a:pt x="634254" y="711"/>
                </a:moveTo>
                <a:lnTo>
                  <a:pt x="1282191" y="770993"/>
                </a:lnTo>
              </a:path>
              <a:path w="1282700" h="772159">
                <a:moveTo>
                  <a:pt x="638576" y="7911"/>
                </a:moveTo>
                <a:lnTo>
                  <a:pt x="637137" y="77170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527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79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61" y="277117"/>
                </a:lnTo>
                <a:lnTo>
                  <a:pt x="276453" y="136762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003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91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74" y="277117"/>
                </a:lnTo>
                <a:lnTo>
                  <a:pt x="276466" y="136762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3253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4" y="277117"/>
                </a:lnTo>
                <a:lnTo>
                  <a:pt x="276467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576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0" y="277117"/>
                </a:lnTo>
                <a:lnTo>
                  <a:pt x="276463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8" y="0"/>
                </a:moveTo>
                <a:lnTo>
                  <a:pt x="0" y="0"/>
                </a:lnTo>
                <a:lnTo>
                  <a:pt x="0" y="1254350"/>
                </a:lnTo>
                <a:lnTo>
                  <a:pt x="67672" y="1245577"/>
                </a:lnTo>
                <a:lnTo>
                  <a:pt x="133196" y="1233347"/>
                </a:lnTo>
                <a:lnTo>
                  <a:pt x="197271" y="1218221"/>
                </a:lnTo>
                <a:lnTo>
                  <a:pt x="261352" y="1199501"/>
                </a:lnTo>
                <a:lnTo>
                  <a:pt x="323993" y="1177175"/>
                </a:lnTo>
                <a:lnTo>
                  <a:pt x="385192" y="1151978"/>
                </a:lnTo>
                <a:lnTo>
                  <a:pt x="445670" y="1123174"/>
                </a:lnTo>
                <a:lnTo>
                  <a:pt x="503991" y="1091500"/>
                </a:lnTo>
                <a:lnTo>
                  <a:pt x="560153" y="1056944"/>
                </a:lnTo>
                <a:lnTo>
                  <a:pt x="615593" y="1018780"/>
                </a:lnTo>
                <a:lnTo>
                  <a:pt x="668153" y="978458"/>
                </a:lnTo>
                <a:lnTo>
                  <a:pt x="718552" y="935265"/>
                </a:lnTo>
                <a:lnTo>
                  <a:pt x="766791" y="889901"/>
                </a:lnTo>
                <a:lnTo>
                  <a:pt x="812869" y="841666"/>
                </a:lnTo>
                <a:lnTo>
                  <a:pt x="856068" y="791260"/>
                </a:lnTo>
                <a:lnTo>
                  <a:pt x="896391" y="737983"/>
                </a:lnTo>
                <a:lnTo>
                  <a:pt x="933832" y="683259"/>
                </a:lnTo>
                <a:lnTo>
                  <a:pt x="968390" y="627099"/>
                </a:lnTo>
                <a:lnTo>
                  <a:pt x="1000070" y="568070"/>
                </a:lnTo>
                <a:lnTo>
                  <a:pt x="1028868" y="508304"/>
                </a:lnTo>
                <a:lnTo>
                  <a:pt x="1054789" y="447102"/>
                </a:lnTo>
                <a:lnTo>
                  <a:pt x="1076389" y="384466"/>
                </a:lnTo>
                <a:lnTo>
                  <a:pt x="1095830" y="320394"/>
                </a:lnTo>
                <a:lnTo>
                  <a:pt x="1110952" y="256310"/>
                </a:lnTo>
                <a:lnTo>
                  <a:pt x="1123190" y="190791"/>
                </a:lnTo>
                <a:lnTo>
                  <a:pt x="1131827" y="124548"/>
                </a:lnTo>
                <a:lnTo>
                  <a:pt x="1137587" y="58304"/>
                </a:lnTo>
                <a:lnTo>
                  <a:pt x="1138858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7046702" y="7756562"/>
            <a:ext cx="1279525" cy="2530475"/>
            <a:chOff x="17046702" y="7756562"/>
            <a:chExt cx="1279525" cy="2530475"/>
          </a:xfrm>
        </p:grpSpPr>
        <p:sp>
          <p:nvSpPr>
            <p:cNvPr id="8" name="object 8"/>
            <p:cNvSpPr/>
            <p:nvPr/>
          </p:nvSpPr>
          <p:spPr>
            <a:xfrm>
              <a:off x="17046702" y="8603053"/>
              <a:ext cx="1241425" cy="1684020"/>
            </a:xfrm>
            <a:custGeom>
              <a:avLst/>
              <a:gdLst/>
              <a:ahLst/>
              <a:cxnLst/>
              <a:rect l="l" t="t" r="r" b="b"/>
              <a:pathLst>
                <a:path w="1241425" h="1684020">
                  <a:moveTo>
                    <a:pt x="1241296" y="0"/>
                  </a:moveTo>
                  <a:lnTo>
                    <a:pt x="1174467" y="3078"/>
                  </a:lnTo>
                  <a:lnTo>
                    <a:pt x="1126666" y="7588"/>
                  </a:lnTo>
                  <a:lnTo>
                    <a:pt x="1079395" y="13845"/>
                  </a:lnTo>
                  <a:lnTo>
                    <a:pt x="1032685" y="21817"/>
                  </a:lnTo>
                  <a:lnTo>
                    <a:pt x="986571" y="31469"/>
                  </a:lnTo>
                  <a:lnTo>
                    <a:pt x="941085" y="42769"/>
                  </a:lnTo>
                  <a:lnTo>
                    <a:pt x="896260" y="55685"/>
                  </a:lnTo>
                  <a:lnTo>
                    <a:pt x="852128" y="70182"/>
                  </a:lnTo>
                  <a:lnTo>
                    <a:pt x="808724" y="86230"/>
                  </a:lnTo>
                  <a:lnTo>
                    <a:pt x="766080" y="103794"/>
                  </a:lnTo>
                  <a:lnTo>
                    <a:pt x="724229" y="122841"/>
                  </a:lnTo>
                  <a:lnTo>
                    <a:pt x="683203" y="143339"/>
                  </a:lnTo>
                  <a:lnTo>
                    <a:pt x="643037" y="165254"/>
                  </a:lnTo>
                  <a:lnTo>
                    <a:pt x="603762" y="188555"/>
                  </a:lnTo>
                  <a:lnTo>
                    <a:pt x="565412" y="213207"/>
                  </a:lnTo>
                  <a:lnTo>
                    <a:pt x="528019" y="239178"/>
                  </a:lnTo>
                  <a:lnTo>
                    <a:pt x="491618" y="266435"/>
                  </a:lnTo>
                  <a:lnTo>
                    <a:pt x="456240" y="294946"/>
                  </a:lnTo>
                  <a:lnTo>
                    <a:pt x="421919" y="324676"/>
                  </a:lnTo>
                  <a:lnTo>
                    <a:pt x="388687" y="355594"/>
                  </a:lnTo>
                  <a:lnTo>
                    <a:pt x="356578" y="387665"/>
                  </a:lnTo>
                  <a:lnTo>
                    <a:pt x="325625" y="420859"/>
                  </a:lnTo>
                  <a:lnTo>
                    <a:pt x="295860" y="455140"/>
                  </a:lnTo>
                  <a:lnTo>
                    <a:pt x="267317" y="490477"/>
                  </a:lnTo>
                  <a:lnTo>
                    <a:pt x="240028" y="526837"/>
                  </a:lnTo>
                  <a:lnTo>
                    <a:pt x="214027" y="564187"/>
                  </a:lnTo>
                  <a:lnTo>
                    <a:pt x="189346" y="602493"/>
                  </a:lnTo>
                  <a:lnTo>
                    <a:pt x="166018" y="641723"/>
                  </a:lnTo>
                  <a:lnTo>
                    <a:pt x="144077" y="681843"/>
                  </a:lnTo>
                  <a:lnTo>
                    <a:pt x="123555" y="722822"/>
                  </a:lnTo>
                  <a:lnTo>
                    <a:pt x="104485" y="764626"/>
                  </a:lnTo>
                  <a:lnTo>
                    <a:pt x="86901" y="807222"/>
                  </a:lnTo>
                  <a:lnTo>
                    <a:pt x="70835" y="850577"/>
                  </a:lnTo>
                  <a:lnTo>
                    <a:pt x="56320" y="894658"/>
                  </a:lnTo>
                  <a:lnTo>
                    <a:pt x="43389" y="939433"/>
                  </a:lnTo>
                  <a:lnTo>
                    <a:pt x="32075" y="984868"/>
                  </a:lnTo>
                  <a:lnTo>
                    <a:pt x="22412" y="1030930"/>
                  </a:lnTo>
                  <a:lnTo>
                    <a:pt x="14431" y="1077587"/>
                  </a:lnTo>
                  <a:lnTo>
                    <a:pt x="8167" y="1124806"/>
                  </a:lnTo>
                  <a:lnTo>
                    <a:pt x="3651" y="1172553"/>
                  </a:lnTo>
                  <a:lnTo>
                    <a:pt x="918" y="1220796"/>
                  </a:lnTo>
                  <a:lnTo>
                    <a:pt x="0" y="1269502"/>
                  </a:lnTo>
                  <a:lnTo>
                    <a:pt x="918" y="1318209"/>
                  </a:lnTo>
                  <a:lnTo>
                    <a:pt x="3651" y="1366455"/>
                  </a:lnTo>
                  <a:lnTo>
                    <a:pt x="8167" y="1414208"/>
                  </a:lnTo>
                  <a:lnTo>
                    <a:pt x="14431" y="1461433"/>
                  </a:lnTo>
                  <a:lnTo>
                    <a:pt x="22412" y="1508100"/>
                  </a:lnTo>
                  <a:lnTo>
                    <a:pt x="32075" y="1554173"/>
                  </a:lnTo>
                  <a:lnTo>
                    <a:pt x="43389" y="1599621"/>
                  </a:lnTo>
                  <a:lnTo>
                    <a:pt x="56320" y="1644410"/>
                  </a:lnTo>
                  <a:lnTo>
                    <a:pt x="69333" y="1683944"/>
                  </a:lnTo>
                  <a:lnTo>
                    <a:pt x="1241296" y="1683944"/>
                  </a:lnTo>
                  <a:lnTo>
                    <a:pt x="1241296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16172" y="7794716"/>
              <a:ext cx="772160" cy="1281430"/>
            </a:xfrm>
            <a:custGeom>
              <a:avLst/>
              <a:gdLst/>
              <a:ahLst/>
              <a:cxnLst/>
              <a:rect l="l" t="t" r="r" b="b"/>
              <a:pathLst>
                <a:path w="772159" h="1281429">
                  <a:moveTo>
                    <a:pt x="0" y="1280842"/>
                  </a:moveTo>
                  <a:lnTo>
                    <a:pt x="1396" y="0"/>
                  </a:lnTo>
                </a:path>
                <a:path w="772159" h="1281429">
                  <a:moveTo>
                    <a:pt x="0" y="645827"/>
                  </a:moveTo>
                  <a:lnTo>
                    <a:pt x="771726" y="711"/>
                  </a:lnTo>
                </a:path>
                <a:path w="772159" h="1281429">
                  <a:moveTo>
                    <a:pt x="0" y="632859"/>
                  </a:moveTo>
                  <a:lnTo>
                    <a:pt x="770202" y="1280842"/>
                  </a:lnTo>
                </a:path>
                <a:path w="772159" h="1281429">
                  <a:moveTo>
                    <a:pt x="7873" y="637902"/>
                  </a:moveTo>
                  <a:lnTo>
                    <a:pt x="771726" y="636454"/>
                  </a:lnTo>
                </a:path>
              </a:pathLst>
            </a:custGeom>
            <a:ln w="76312">
              <a:solidFill>
                <a:srgbClr val="99D5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079217" y="0"/>
            <a:ext cx="1209040" cy="1986914"/>
          </a:xfrm>
          <a:custGeom>
            <a:avLst/>
            <a:gdLst/>
            <a:ahLst/>
            <a:cxnLst/>
            <a:rect l="l" t="t" r="r" b="b"/>
            <a:pathLst>
              <a:path w="1209040" h="1986914">
                <a:moveTo>
                  <a:pt x="1208841" y="1230245"/>
                </a:moveTo>
                <a:lnTo>
                  <a:pt x="640734" y="1230392"/>
                </a:lnTo>
                <a:lnTo>
                  <a:pt x="640734" y="1229681"/>
                </a:lnTo>
                <a:lnTo>
                  <a:pt x="607586" y="1228957"/>
                </a:lnTo>
                <a:lnTo>
                  <a:pt x="540655" y="1221756"/>
                </a:lnTo>
                <a:lnTo>
                  <a:pt x="475121" y="1208078"/>
                </a:lnTo>
                <a:lnTo>
                  <a:pt x="411746" y="1187200"/>
                </a:lnTo>
                <a:lnTo>
                  <a:pt x="350657" y="1159845"/>
                </a:lnTo>
                <a:lnTo>
                  <a:pt x="292235" y="1126724"/>
                </a:lnTo>
                <a:lnTo>
                  <a:pt x="238259" y="1087127"/>
                </a:lnTo>
                <a:lnTo>
                  <a:pt x="188600" y="1042488"/>
                </a:lnTo>
                <a:lnTo>
                  <a:pt x="143260" y="992807"/>
                </a:lnTo>
                <a:lnTo>
                  <a:pt x="104397" y="938820"/>
                </a:lnTo>
                <a:lnTo>
                  <a:pt x="70487" y="880504"/>
                </a:lnTo>
                <a:lnTo>
                  <a:pt x="43181" y="819304"/>
                </a:lnTo>
                <a:lnTo>
                  <a:pt x="22987" y="755945"/>
                </a:lnTo>
                <a:lnTo>
                  <a:pt x="8636" y="690428"/>
                </a:lnTo>
                <a:lnTo>
                  <a:pt x="1397" y="623475"/>
                </a:lnTo>
                <a:lnTo>
                  <a:pt x="635" y="590354"/>
                </a:lnTo>
                <a:lnTo>
                  <a:pt x="0" y="589643"/>
                </a:lnTo>
                <a:lnTo>
                  <a:pt x="635" y="589643"/>
                </a:lnTo>
                <a:lnTo>
                  <a:pt x="1397" y="556523"/>
                </a:lnTo>
                <a:lnTo>
                  <a:pt x="4318" y="522678"/>
                </a:lnTo>
                <a:lnTo>
                  <a:pt x="14351" y="456449"/>
                </a:lnTo>
                <a:lnTo>
                  <a:pt x="31623" y="391656"/>
                </a:lnTo>
                <a:lnTo>
                  <a:pt x="56135" y="329732"/>
                </a:lnTo>
                <a:lnTo>
                  <a:pt x="86362" y="269980"/>
                </a:lnTo>
                <a:lnTo>
                  <a:pt x="123066" y="213822"/>
                </a:lnTo>
                <a:lnTo>
                  <a:pt x="164850" y="161271"/>
                </a:lnTo>
                <a:lnTo>
                  <a:pt x="212350" y="114473"/>
                </a:lnTo>
                <a:lnTo>
                  <a:pt x="264167" y="71993"/>
                </a:lnTo>
                <a:lnTo>
                  <a:pt x="320303" y="35278"/>
                </a:lnTo>
                <a:lnTo>
                  <a:pt x="380122" y="5040"/>
                </a:lnTo>
                <a:lnTo>
                  <a:pt x="392168" y="0"/>
                </a:lnTo>
              </a:path>
              <a:path w="1209040" h="1986914">
                <a:moveTo>
                  <a:pt x="1208841" y="1986203"/>
                </a:moveTo>
                <a:lnTo>
                  <a:pt x="640734" y="1986352"/>
                </a:lnTo>
                <a:lnTo>
                  <a:pt x="640734" y="1985628"/>
                </a:lnTo>
                <a:lnTo>
                  <a:pt x="607586" y="1984904"/>
                </a:lnTo>
                <a:lnTo>
                  <a:pt x="540655" y="1977703"/>
                </a:lnTo>
                <a:lnTo>
                  <a:pt x="475121" y="1964026"/>
                </a:lnTo>
                <a:lnTo>
                  <a:pt x="411746" y="1943147"/>
                </a:lnTo>
                <a:lnTo>
                  <a:pt x="350657" y="1915792"/>
                </a:lnTo>
                <a:lnTo>
                  <a:pt x="292235" y="1882672"/>
                </a:lnTo>
                <a:lnTo>
                  <a:pt x="238259" y="1843074"/>
                </a:lnTo>
                <a:lnTo>
                  <a:pt x="188600" y="1798435"/>
                </a:lnTo>
                <a:lnTo>
                  <a:pt x="143260" y="1748766"/>
                </a:lnTo>
                <a:lnTo>
                  <a:pt x="104397" y="1694767"/>
                </a:lnTo>
                <a:lnTo>
                  <a:pt x="70487" y="1636451"/>
                </a:lnTo>
                <a:lnTo>
                  <a:pt x="43181" y="1575251"/>
                </a:lnTo>
                <a:lnTo>
                  <a:pt x="22987" y="1511905"/>
                </a:lnTo>
                <a:lnTo>
                  <a:pt x="8636" y="1446388"/>
                </a:lnTo>
                <a:lnTo>
                  <a:pt x="1397" y="1379422"/>
                </a:lnTo>
                <a:lnTo>
                  <a:pt x="635" y="1346314"/>
                </a:lnTo>
                <a:lnTo>
                  <a:pt x="0" y="1345590"/>
                </a:lnTo>
                <a:lnTo>
                  <a:pt x="635" y="1345590"/>
                </a:lnTo>
                <a:lnTo>
                  <a:pt x="1397" y="1312470"/>
                </a:lnTo>
                <a:lnTo>
                  <a:pt x="4318" y="1278638"/>
                </a:lnTo>
                <a:lnTo>
                  <a:pt x="14351" y="1212396"/>
                </a:lnTo>
                <a:lnTo>
                  <a:pt x="31623" y="1147603"/>
                </a:lnTo>
                <a:lnTo>
                  <a:pt x="56135" y="1085679"/>
                </a:lnTo>
                <a:lnTo>
                  <a:pt x="86362" y="1025927"/>
                </a:lnTo>
                <a:lnTo>
                  <a:pt x="123066" y="969769"/>
                </a:lnTo>
                <a:lnTo>
                  <a:pt x="164850" y="917218"/>
                </a:lnTo>
                <a:lnTo>
                  <a:pt x="212350" y="870420"/>
                </a:lnTo>
                <a:lnTo>
                  <a:pt x="264167" y="827940"/>
                </a:lnTo>
                <a:lnTo>
                  <a:pt x="320303" y="791225"/>
                </a:lnTo>
                <a:lnTo>
                  <a:pt x="380122" y="760987"/>
                </a:lnTo>
                <a:lnTo>
                  <a:pt x="442735" y="737226"/>
                </a:lnTo>
                <a:lnTo>
                  <a:pt x="506872" y="719954"/>
                </a:lnTo>
                <a:lnTo>
                  <a:pt x="573041" y="709147"/>
                </a:lnTo>
                <a:lnTo>
                  <a:pt x="639972" y="705553"/>
                </a:lnTo>
                <a:lnTo>
                  <a:pt x="1208841" y="70555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1002792"/>
            <a:ext cx="10012680" cy="12496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536" y="2697480"/>
            <a:ext cx="14566392" cy="4489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19981" y="3938409"/>
            <a:ext cx="568325" cy="3332479"/>
          </a:xfrm>
          <a:custGeom>
            <a:avLst/>
            <a:gdLst/>
            <a:ahLst/>
            <a:cxnLst/>
            <a:rect l="l" t="t" r="r" b="b"/>
            <a:pathLst>
              <a:path w="568325" h="3332479">
                <a:moveTo>
                  <a:pt x="0" y="555113"/>
                </a:moveTo>
                <a:lnTo>
                  <a:pt x="2793" y="496793"/>
                </a:lnTo>
                <a:lnTo>
                  <a:pt x="12191" y="439907"/>
                </a:lnTo>
                <a:lnTo>
                  <a:pt x="27303" y="383758"/>
                </a:lnTo>
                <a:lnTo>
                  <a:pt x="48131" y="329032"/>
                </a:lnTo>
                <a:lnTo>
                  <a:pt x="74038" y="277188"/>
                </a:lnTo>
                <a:lnTo>
                  <a:pt x="105786" y="228952"/>
                </a:lnTo>
                <a:lnTo>
                  <a:pt x="142488" y="183598"/>
                </a:lnTo>
                <a:lnTo>
                  <a:pt x="183507" y="142550"/>
                </a:lnTo>
                <a:lnTo>
                  <a:pt x="228844" y="105833"/>
                </a:lnTo>
                <a:lnTo>
                  <a:pt x="277864" y="74158"/>
                </a:lnTo>
                <a:lnTo>
                  <a:pt x="328916" y="48236"/>
                </a:lnTo>
                <a:lnTo>
                  <a:pt x="383651" y="27356"/>
                </a:lnTo>
                <a:lnTo>
                  <a:pt x="439783" y="12230"/>
                </a:lnTo>
                <a:lnTo>
                  <a:pt x="496677" y="2870"/>
                </a:lnTo>
                <a:lnTo>
                  <a:pt x="554967" y="0"/>
                </a:lnTo>
                <a:lnTo>
                  <a:pt x="567960" y="320"/>
                </a:lnTo>
              </a:path>
              <a:path w="568325" h="3332479">
                <a:moveTo>
                  <a:pt x="567960" y="1109901"/>
                </a:moveTo>
                <a:lnTo>
                  <a:pt x="554967" y="1110227"/>
                </a:lnTo>
                <a:lnTo>
                  <a:pt x="554967" y="1109503"/>
                </a:lnTo>
                <a:lnTo>
                  <a:pt x="526266" y="1108792"/>
                </a:lnTo>
                <a:lnTo>
                  <a:pt x="467849" y="1103026"/>
                </a:lnTo>
                <a:lnTo>
                  <a:pt x="411717" y="1090783"/>
                </a:lnTo>
                <a:lnTo>
                  <a:pt x="356347" y="1072786"/>
                </a:lnTo>
                <a:lnTo>
                  <a:pt x="303009" y="1049023"/>
                </a:lnTo>
                <a:lnTo>
                  <a:pt x="252592" y="1020231"/>
                </a:lnTo>
                <a:lnTo>
                  <a:pt x="205858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89912" y="856788"/>
                </a:lnTo>
                <a:lnTo>
                  <a:pt x="60449" y="807104"/>
                </a:lnTo>
                <a:lnTo>
                  <a:pt x="36701" y="753825"/>
                </a:lnTo>
                <a:lnTo>
                  <a:pt x="18668" y="698388"/>
                </a:lnTo>
                <a:lnTo>
                  <a:pt x="7111" y="641502"/>
                </a:lnTo>
                <a:lnTo>
                  <a:pt x="634" y="583918"/>
                </a:lnTo>
                <a:lnTo>
                  <a:pt x="0" y="555113"/>
                </a:lnTo>
              </a:path>
              <a:path w="568325" h="3332479">
                <a:moveTo>
                  <a:pt x="0" y="1666065"/>
                </a:moveTo>
                <a:lnTo>
                  <a:pt x="2793" y="1607744"/>
                </a:lnTo>
                <a:lnTo>
                  <a:pt x="12191" y="1550859"/>
                </a:lnTo>
                <a:lnTo>
                  <a:pt x="27303" y="1494710"/>
                </a:lnTo>
                <a:lnTo>
                  <a:pt x="48131" y="1439983"/>
                </a:lnTo>
                <a:lnTo>
                  <a:pt x="74038" y="1388140"/>
                </a:lnTo>
                <a:lnTo>
                  <a:pt x="105786" y="1339903"/>
                </a:lnTo>
                <a:lnTo>
                  <a:pt x="142488" y="1294550"/>
                </a:lnTo>
                <a:lnTo>
                  <a:pt x="183507" y="1253514"/>
                </a:lnTo>
                <a:lnTo>
                  <a:pt x="228844" y="1216784"/>
                </a:lnTo>
                <a:lnTo>
                  <a:pt x="277864" y="1185109"/>
                </a:lnTo>
                <a:lnTo>
                  <a:pt x="328916" y="1159188"/>
                </a:lnTo>
                <a:lnTo>
                  <a:pt x="383651" y="1138308"/>
                </a:lnTo>
                <a:lnTo>
                  <a:pt x="439783" y="1123182"/>
                </a:lnTo>
                <a:lnTo>
                  <a:pt x="496677" y="1113834"/>
                </a:lnTo>
                <a:lnTo>
                  <a:pt x="554967" y="1110951"/>
                </a:lnTo>
                <a:lnTo>
                  <a:pt x="567960" y="1111272"/>
                </a:lnTo>
              </a:path>
              <a:path w="568325" h="3332479">
                <a:moveTo>
                  <a:pt x="567960" y="2220852"/>
                </a:moveTo>
                <a:lnTo>
                  <a:pt x="554967" y="2221179"/>
                </a:lnTo>
                <a:lnTo>
                  <a:pt x="554967" y="2220455"/>
                </a:lnTo>
                <a:lnTo>
                  <a:pt x="526266" y="2219744"/>
                </a:lnTo>
                <a:lnTo>
                  <a:pt x="467849" y="2213978"/>
                </a:lnTo>
                <a:lnTo>
                  <a:pt x="411717" y="2201747"/>
                </a:lnTo>
                <a:lnTo>
                  <a:pt x="356347" y="2183738"/>
                </a:lnTo>
                <a:lnTo>
                  <a:pt x="303009" y="2159975"/>
                </a:lnTo>
                <a:lnTo>
                  <a:pt x="252592" y="2131183"/>
                </a:lnTo>
                <a:lnTo>
                  <a:pt x="205858" y="2096625"/>
                </a:lnTo>
                <a:lnTo>
                  <a:pt x="162680" y="2058460"/>
                </a:lnTo>
                <a:lnTo>
                  <a:pt x="123820" y="2015265"/>
                </a:lnTo>
                <a:lnTo>
                  <a:pt x="89912" y="1967740"/>
                </a:lnTo>
                <a:lnTo>
                  <a:pt x="60449" y="1918056"/>
                </a:lnTo>
                <a:lnTo>
                  <a:pt x="36701" y="1864777"/>
                </a:lnTo>
                <a:lnTo>
                  <a:pt x="18668" y="1809339"/>
                </a:lnTo>
                <a:lnTo>
                  <a:pt x="7111" y="1752466"/>
                </a:lnTo>
                <a:lnTo>
                  <a:pt x="634" y="1694870"/>
                </a:lnTo>
                <a:lnTo>
                  <a:pt x="0" y="1666065"/>
                </a:lnTo>
              </a:path>
              <a:path w="568325" h="3332479">
                <a:moveTo>
                  <a:pt x="0" y="2777016"/>
                </a:moveTo>
                <a:lnTo>
                  <a:pt x="2793" y="2718696"/>
                </a:lnTo>
                <a:lnTo>
                  <a:pt x="12191" y="2661823"/>
                </a:lnTo>
                <a:lnTo>
                  <a:pt x="27303" y="2605661"/>
                </a:lnTo>
                <a:lnTo>
                  <a:pt x="48131" y="2550935"/>
                </a:lnTo>
                <a:lnTo>
                  <a:pt x="74038" y="2499104"/>
                </a:lnTo>
                <a:lnTo>
                  <a:pt x="105786" y="2450855"/>
                </a:lnTo>
                <a:lnTo>
                  <a:pt x="142488" y="2405501"/>
                </a:lnTo>
                <a:lnTo>
                  <a:pt x="183507" y="2364466"/>
                </a:lnTo>
                <a:lnTo>
                  <a:pt x="228844" y="2327736"/>
                </a:lnTo>
                <a:lnTo>
                  <a:pt x="277864" y="2296061"/>
                </a:lnTo>
                <a:lnTo>
                  <a:pt x="328916" y="2270139"/>
                </a:lnTo>
                <a:lnTo>
                  <a:pt x="383651" y="2249260"/>
                </a:lnTo>
                <a:lnTo>
                  <a:pt x="439783" y="2234146"/>
                </a:lnTo>
                <a:lnTo>
                  <a:pt x="496677" y="2224786"/>
                </a:lnTo>
                <a:lnTo>
                  <a:pt x="554967" y="2221903"/>
                </a:lnTo>
                <a:lnTo>
                  <a:pt x="567960" y="2222229"/>
                </a:lnTo>
              </a:path>
              <a:path w="568325" h="3332479">
                <a:moveTo>
                  <a:pt x="567960" y="3331810"/>
                </a:moveTo>
                <a:lnTo>
                  <a:pt x="554967" y="3332130"/>
                </a:lnTo>
                <a:lnTo>
                  <a:pt x="554967" y="3331419"/>
                </a:lnTo>
                <a:lnTo>
                  <a:pt x="526266" y="3330695"/>
                </a:lnTo>
                <a:lnTo>
                  <a:pt x="467849" y="3324929"/>
                </a:lnTo>
                <a:lnTo>
                  <a:pt x="411717" y="3312698"/>
                </a:lnTo>
                <a:lnTo>
                  <a:pt x="356347" y="3294702"/>
                </a:lnTo>
                <a:lnTo>
                  <a:pt x="303009" y="3270939"/>
                </a:lnTo>
                <a:lnTo>
                  <a:pt x="252592" y="3242134"/>
                </a:lnTo>
                <a:lnTo>
                  <a:pt x="205858" y="3207576"/>
                </a:lnTo>
                <a:lnTo>
                  <a:pt x="162680" y="3169411"/>
                </a:lnTo>
                <a:lnTo>
                  <a:pt x="123820" y="3126217"/>
                </a:lnTo>
                <a:lnTo>
                  <a:pt x="89912" y="3078692"/>
                </a:lnTo>
                <a:lnTo>
                  <a:pt x="60449" y="3029020"/>
                </a:lnTo>
                <a:lnTo>
                  <a:pt x="36701" y="2975741"/>
                </a:lnTo>
                <a:lnTo>
                  <a:pt x="18668" y="2920304"/>
                </a:lnTo>
                <a:lnTo>
                  <a:pt x="7111" y="2863418"/>
                </a:lnTo>
                <a:lnTo>
                  <a:pt x="634" y="2805821"/>
                </a:lnTo>
                <a:lnTo>
                  <a:pt x="0" y="2777016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279701" y="8504639"/>
            <a:ext cx="2055495" cy="1791970"/>
            <a:chOff x="13279701" y="8504639"/>
            <a:chExt cx="2055495" cy="1791970"/>
          </a:xfrm>
        </p:grpSpPr>
        <p:sp>
          <p:nvSpPr>
            <p:cNvPr id="4" name="object 4"/>
            <p:cNvSpPr/>
            <p:nvPr/>
          </p:nvSpPr>
          <p:spPr>
            <a:xfrm>
              <a:off x="13289060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715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427" y="263514"/>
                  </a:lnTo>
                  <a:lnTo>
                    <a:pt x="164082" y="211673"/>
                  </a:lnTo>
                  <a:lnTo>
                    <a:pt x="211707" y="164149"/>
                  </a:lnTo>
                  <a:lnTo>
                    <a:pt x="263523" y="122391"/>
                  </a:lnTo>
                  <a:lnTo>
                    <a:pt x="320418" y="85675"/>
                  </a:lnTo>
                  <a:lnTo>
                    <a:pt x="379346" y="55436"/>
                  </a:lnTo>
                  <a:lnTo>
                    <a:pt x="442083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682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561" y="102959"/>
                  </a:lnTo>
                  <a:lnTo>
                    <a:pt x="1042535" y="142546"/>
                  </a:lnTo>
                  <a:lnTo>
                    <a:pt x="1092954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301" y="349189"/>
                  </a:lnTo>
                  <a:lnTo>
                    <a:pt x="1237606" y="410391"/>
                  </a:lnTo>
                  <a:lnTo>
                    <a:pt x="1258561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151" y="640066"/>
                  </a:lnTo>
                  <a:lnTo>
                    <a:pt x="1280411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045086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588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300" y="263514"/>
                  </a:lnTo>
                  <a:lnTo>
                    <a:pt x="164082" y="211673"/>
                  </a:lnTo>
                  <a:lnTo>
                    <a:pt x="211580" y="164149"/>
                  </a:lnTo>
                  <a:lnTo>
                    <a:pt x="263523" y="122391"/>
                  </a:lnTo>
                  <a:lnTo>
                    <a:pt x="320291" y="85675"/>
                  </a:lnTo>
                  <a:lnTo>
                    <a:pt x="379346" y="55436"/>
                  </a:lnTo>
                  <a:lnTo>
                    <a:pt x="441956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555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434" y="102959"/>
                  </a:lnTo>
                  <a:lnTo>
                    <a:pt x="1042535" y="142546"/>
                  </a:lnTo>
                  <a:lnTo>
                    <a:pt x="1092827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174" y="349189"/>
                  </a:lnTo>
                  <a:lnTo>
                    <a:pt x="1237606" y="410391"/>
                  </a:lnTo>
                  <a:lnTo>
                    <a:pt x="1258434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024" y="640066"/>
                  </a:lnTo>
                  <a:lnTo>
                    <a:pt x="1280336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886607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2539112" y="0"/>
                </a:moveTo>
                <a:lnTo>
                  <a:pt x="2537791" y="60438"/>
                </a:lnTo>
                <a:lnTo>
                  <a:pt x="2532038" y="126668"/>
                </a:lnTo>
                <a:lnTo>
                  <a:pt x="2523389" y="192912"/>
                </a:lnTo>
                <a:lnTo>
                  <a:pt x="2511159" y="258431"/>
                </a:lnTo>
                <a:lnTo>
                  <a:pt x="2496033" y="322502"/>
                </a:lnTo>
                <a:lnTo>
                  <a:pt x="2477314" y="386587"/>
                </a:lnTo>
                <a:lnTo>
                  <a:pt x="2455000" y="449223"/>
                </a:lnTo>
                <a:lnTo>
                  <a:pt x="2429790" y="510424"/>
                </a:lnTo>
                <a:lnTo>
                  <a:pt x="2400999" y="570902"/>
                </a:lnTo>
                <a:lnTo>
                  <a:pt x="2369325" y="629220"/>
                </a:lnTo>
                <a:lnTo>
                  <a:pt x="2334756" y="685380"/>
                </a:lnTo>
                <a:lnTo>
                  <a:pt x="2296605" y="740815"/>
                </a:lnTo>
                <a:lnTo>
                  <a:pt x="2256283" y="793380"/>
                </a:lnTo>
                <a:lnTo>
                  <a:pt x="2213077" y="843774"/>
                </a:lnTo>
                <a:lnTo>
                  <a:pt x="2167726" y="892009"/>
                </a:lnTo>
                <a:lnTo>
                  <a:pt x="2119491" y="938084"/>
                </a:lnTo>
                <a:lnTo>
                  <a:pt x="2069097" y="981290"/>
                </a:lnTo>
                <a:lnTo>
                  <a:pt x="2015808" y="1021612"/>
                </a:lnTo>
                <a:lnTo>
                  <a:pt x="1961097" y="1059052"/>
                </a:lnTo>
                <a:lnTo>
                  <a:pt x="1904937" y="1093608"/>
                </a:lnTo>
                <a:lnTo>
                  <a:pt x="1845895" y="1125282"/>
                </a:lnTo>
                <a:lnTo>
                  <a:pt x="1786141" y="1154086"/>
                </a:lnTo>
                <a:lnTo>
                  <a:pt x="1724940" y="1180006"/>
                </a:lnTo>
                <a:lnTo>
                  <a:pt x="1662304" y="1201596"/>
                </a:lnTo>
                <a:lnTo>
                  <a:pt x="1598220" y="1221040"/>
                </a:lnTo>
                <a:lnTo>
                  <a:pt x="1534148" y="1236166"/>
                </a:lnTo>
                <a:lnTo>
                  <a:pt x="1468629" y="1248396"/>
                </a:lnTo>
                <a:lnTo>
                  <a:pt x="1402386" y="1257045"/>
                </a:lnTo>
                <a:lnTo>
                  <a:pt x="1336155" y="1262798"/>
                </a:lnTo>
                <a:lnTo>
                  <a:pt x="1269912" y="1264246"/>
                </a:lnTo>
                <a:lnTo>
                  <a:pt x="1269912" y="1263522"/>
                </a:lnTo>
                <a:lnTo>
                  <a:pt x="1203681" y="1262074"/>
                </a:lnTo>
                <a:lnTo>
                  <a:pt x="1137438" y="1256321"/>
                </a:lnTo>
                <a:lnTo>
                  <a:pt x="1071195" y="1247685"/>
                </a:lnTo>
                <a:lnTo>
                  <a:pt x="1005676" y="1235442"/>
                </a:lnTo>
                <a:lnTo>
                  <a:pt x="941604" y="1220329"/>
                </a:lnTo>
                <a:lnTo>
                  <a:pt x="877520" y="1201596"/>
                </a:lnTo>
                <a:lnTo>
                  <a:pt x="814884" y="1179283"/>
                </a:lnTo>
                <a:lnTo>
                  <a:pt x="753695" y="1154086"/>
                </a:lnTo>
                <a:lnTo>
                  <a:pt x="693205" y="1125282"/>
                </a:lnTo>
                <a:lnTo>
                  <a:pt x="634899" y="1093608"/>
                </a:lnTo>
                <a:lnTo>
                  <a:pt x="578740" y="1059052"/>
                </a:lnTo>
                <a:lnTo>
                  <a:pt x="523292" y="1020888"/>
                </a:lnTo>
                <a:lnTo>
                  <a:pt x="470739" y="980566"/>
                </a:lnTo>
                <a:lnTo>
                  <a:pt x="420333" y="937373"/>
                </a:lnTo>
                <a:lnTo>
                  <a:pt x="372098" y="892009"/>
                </a:lnTo>
                <a:lnTo>
                  <a:pt x="326022" y="843774"/>
                </a:lnTo>
                <a:lnTo>
                  <a:pt x="282817" y="793380"/>
                </a:lnTo>
                <a:lnTo>
                  <a:pt x="242507" y="740091"/>
                </a:lnTo>
                <a:lnTo>
                  <a:pt x="205068" y="685380"/>
                </a:lnTo>
                <a:lnTo>
                  <a:pt x="170511" y="629220"/>
                </a:lnTo>
                <a:lnTo>
                  <a:pt x="138824" y="570178"/>
                </a:lnTo>
                <a:lnTo>
                  <a:pt x="110021" y="510424"/>
                </a:lnTo>
                <a:lnTo>
                  <a:pt x="84113" y="449223"/>
                </a:lnTo>
                <a:lnTo>
                  <a:pt x="62510" y="386587"/>
                </a:lnTo>
                <a:lnTo>
                  <a:pt x="43066" y="322502"/>
                </a:lnTo>
                <a:lnTo>
                  <a:pt x="27953" y="258431"/>
                </a:lnTo>
                <a:lnTo>
                  <a:pt x="15711" y="192912"/>
                </a:lnTo>
                <a:lnTo>
                  <a:pt x="7075" y="126668"/>
                </a:lnTo>
                <a:lnTo>
                  <a:pt x="1309" y="60438"/>
                </a:lnTo>
                <a:lnTo>
                  <a:pt x="0" y="0"/>
                </a:lnTo>
              </a:path>
              <a:path w="2539365" h="1264285">
                <a:moveTo>
                  <a:pt x="1909128" y="0"/>
                </a:moveTo>
                <a:lnTo>
                  <a:pt x="1905648" y="61149"/>
                </a:lnTo>
                <a:lnTo>
                  <a:pt x="1895577" y="127392"/>
                </a:lnTo>
                <a:lnTo>
                  <a:pt x="1878293" y="192188"/>
                </a:lnTo>
                <a:lnTo>
                  <a:pt x="1853820" y="254113"/>
                </a:lnTo>
                <a:lnTo>
                  <a:pt x="1823568" y="313866"/>
                </a:lnTo>
                <a:lnTo>
                  <a:pt x="1786853" y="370026"/>
                </a:lnTo>
                <a:lnTo>
                  <a:pt x="1745095" y="422578"/>
                </a:lnTo>
                <a:lnTo>
                  <a:pt x="1697584" y="469391"/>
                </a:lnTo>
                <a:lnTo>
                  <a:pt x="1645743" y="511859"/>
                </a:lnTo>
                <a:lnTo>
                  <a:pt x="1589584" y="548588"/>
                </a:lnTo>
                <a:lnTo>
                  <a:pt x="1529830" y="578814"/>
                </a:lnTo>
                <a:lnTo>
                  <a:pt x="1467181" y="602576"/>
                </a:lnTo>
                <a:lnTo>
                  <a:pt x="1403109" y="619860"/>
                </a:lnTo>
                <a:lnTo>
                  <a:pt x="1336866" y="630655"/>
                </a:lnTo>
                <a:lnTo>
                  <a:pt x="1269912" y="634262"/>
                </a:lnTo>
                <a:lnTo>
                  <a:pt x="1269912" y="633538"/>
                </a:lnTo>
                <a:lnTo>
                  <a:pt x="1236790" y="632814"/>
                </a:lnTo>
                <a:lnTo>
                  <a:pt x="1169836" y="625626"/>
                </a:lnTo>
                <a:lnTo>
                  <a:pt x="1104317" y="611935"/>
                </a:lnTo>
                <a:lnTo>
                  <a:pt x="1040956" y="591057"/>
                </a:lnTo>
                <a:lnTo>
                  <a:pt x="979768" y="563701"/>
                </a:lnTo>
                <a:lnTo>
                  <a:pt x="921437" y="530579"/>
                </a:lnTo>
                <a:lnTo>
                  <a:pt x="867449" y="490981"/>
                </a:lnTo>
                <a:lnTo>
                  <a:pt x="817766" y="446353"/>
                </a:lnTo>
                <a:lnTo>
                  <a:pt x="772402" y="396670"/>
                </a:lnTo>
                <a:lnTo>
                  <a:pt x="733527" y="342670"/>
                </a:lnTo>
                <a:lnTo>
                  <a:pt x="699695" y="284352"/>
                </a:lnTo>
                <a:lnTo>
                  <a:pt x="672326" y="223150"/>
                </a:lnTo>
                <a:lnTo>
                  <a:pt x="652171" y="159790"/>
                </a:lnTo>
                <a:lnTo>
                  <a:pt x="637769" y="94271"/>
                </a:lnTo>
                <a:lnTo>
                  <a:pt x="630568" y="27316"/>
                </a:lnTo>
                <a:lnTo>
                  <a:pt x="629982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05053" y="0"/>
            <a:ext cx="1283335" cy="1264285"/>
          </a:xfrm>
          <a:custGeom>
            <a:avLst/>
            <a:gdLst/>
            <a:ahLst/>
            <a:cxnLst/>
            <a:rect l="l" t="t" r="r" b="b"/>
            <a:pathLst>
              <a:path w="1283334" h="1264285">
                <a:moveTo>
                  <a:pt x="1282907" y="0"/>
                </a:moveTo>
                <a:lnTo>
                  <a:pt x="0" y="0"/>
                </a:lnTo>
                <a:lnTo>
                  <a:pt x="1390" y="60425"/>
                </a:lnTo>
                <a:lnTo>
                  <a:pt x="7105" y="126656"/>
                </a:lnTo>
                <a:lnTo>
                  <a:pt x="15741" y="192899"/>
                </a:lnTo>
                <a:lnTo>
                  <a:pt x="27933" y="258406"/>
                </a:lnTo>
                <a:lnTo>
                  <a:pt x="43046" y="322490"/>
                </a:lnTo>
                <a:lnTo>
                  <a:pt x="62604" y="386574"/>
                </a:lnTo>
                <a:lnTo>
                  <a:pt x="84194" y="449211"/>
                </a:lnTo>
                <a:lnTo>
                  <a:pt x="110102" y="510399"/>
                </a:lnTo>
                <a:lnTo>
                  <a:pt x="138804" y="570153"/>
                </a:lnTo>
                <a:lnTo>
                  <a:pt x="170554" y="629195"/>
                </a:lnTo>
                <a:lnTo>
                  <a:pt x="205098" y="685354"/>
                </a:lnTo>
                <a:lnTo>
                  <a:pt x="242563" y="740066"/>
                </a:lnTo>
                <a:lnTo>
                  <a:pt x="282822" y="793355"/>
                </a:lnTo>
                <a:lnTo>
                  <a:pt x="326002" y="843749"/>
                </a:lnTo>
                <a:lnTo>
                  <a:pt x="372103" y="891983"/>
                </a:lnTo>
                <a:lnTo>
                  <a:pt x="420363" y="937335"/>
                </a:lnTo>
                <a:lnTo>
                  <a:pt x="470782" y="980540"/>
                </a:lnTo>
                <a:lnTo>
                  <a:pt x="523360" y="1020863"/>
                </a:lnTo>
                <a:lnTo>
                  <a:pt x="578732" y="1059014"/>
                </a:lnTo>
                <a:lnTo>
                  <a:pt x="634866" y="1093570"/>
                </a:lnTo>
                <a:lnTo>
                  <a:pt x="693286" y="1125257"/>
                </a:lnTo>
                <a:lnTo>
                  <a:pt x="753738" y="1154048"/>
                </a:lnTo>
                <a:lnTo>
                  <a:pt x="814952" y="1179257"/>
                </a:lnTo>
                <a:lnTo>
                  <a:pt x="877563" y="1201571"/>
                </a:lnTo>
                <a:lnTo>
                  <a:pt x="941571" y="1220291"/>
                </a:lnTo>
                <a:lnTo>
                  <a:pt x="1005706" y="1235404"/>
                </a:lnTo>
                <a:lnTo>
                  <a:pt x="1071238" y="1247647"/>
                </a:lnTo>
                <a:lnTo>
                  <a:pt x="1137405" y="1256296"/>
                </a:lnTo>
                <a:lnTo>
                  <a:pt x="1203699" y="1262049"/>
                </a:lnTo>
                <a:lnTo>
                  <a:pt x="1269993" y="1263484"/>
                </a:lnTo>
                <a:lnTo>
                  <a:pt x="1269993" y="1264208"/>
                </a:lnTo>
                <a:lnTo>
                  <a:pt x="1282907" y="1263928"/>
                </a:lnTo>
                <a:lnTo>
                  <a:pt x="1282907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8001" y="3784321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27" y="0"/>
                </a:moveTo>
                <a:lnTo>
                  <a:pt x="0" y="2540786"/>
                </a:lnTo>
                <a:lnTo>
                  <a:pt x="48752" y="2539868"/>
                </a:lnTo>
                <a:lnTo>
                  <a:pt x="97042" y="2537134"/>
                </a:lnTo>
                <a:lnTo>
                  <a:pt x="144836" y="2532619"/>
                </a:lnTo>
                <a:lnTo>
                  <a:pt x="192101" y="2526355"/>
                </a:lnTo>
                <a:lnTo>
                  <a:pt x="238805" y="2518375"/>
                </a:lnTo>
                <a:lnTo>
                  <a:pt x="284914" y="2508712"/>
                </a:lnTo>
                <a:lnTo>
                  <a:pt x="330395" y="2497399"/>
                </a:lnTo>
                <a:lnTo>
                  <a:pt x="375215" y="2484469"/>
                </a:lnTo>
                <a:lnTo>
                  <a:pt x="419342" y="2469956"/>
                </a:lnTo>
                <a:lnTo>
                  <a:pt x="462742" y="2453892"/>
                </a:lnTo>
                <a:lnTo>
                  <a:pt x="505383" y="2436310"/>
                </a:lnTo>
                <a:lnTo>
                  <a:pt x="547231" y="2417244"/>
                </a:lnTo>
                <a:lnTo>
                  <a:pt x="588253" y="2396726"/>
                </a:lnTo>
                <a:lnTo>
                  <a:pt x="628417" y="2374789"/>
                </a:lnTo>
                <a:lnTo>
                  <a:pt x="667689" y="2351467"/>
                </a:lnTo>
                <a:lnTo>
                  <a:pt x="706037" y="2326793"/>
                </a:lnTo>
                <a:lnTo>
                  <a:pt x="743427" y="2300799"/>
                </a:lnTo>
                <a:lnTo>
                  <a:pt x="779827" y="2273518"/>
                </a:lnTo>
                <a:lnTo>
                  <a:pt x="815203" y="2244984"/>
                </a:lnTo>
                <a:lnTo>
                  <a:pt x="849523" y="2215230"/>
                </a:lnTo>
                <a:lnTo>
                  <a:pt x="882753" y="2184288"/>
                </a:lnTo>
                <a:lnTo>
                  <a:pt x="914861" y="2152193"/>
                </a:lnTo>
                <a:lnTo>
                  <a:pt x="945814" y="2118975"/>
                </a:lnTo>
                <a:lnTo>
                  <a:pt x="975578" y="2084670"/>
                </a:lnTo>
                <a:lnTo>
                  <a:pt x="1004121" y="2049309"/>
                </a:lnTo>
                <a:lnTo>
                  <a:pt x="1031409" y="2012927"/>
                </a:lnTo>
                <a:lnTo>
                  <a:pt x="1057410" y="1975555"/>
                </a:lnTo>
                <a:lnTo>
                  <a:pt x="1082091" y="1937227"/>
                </a:lnTo>
                <a:lnTo>
                  <a:pt x="1105419" y="1897976"/>
                </a:lnTo>
                <a:lnTo>
                  <a:pt x="1127360" y="1857835"/>
                </a:lnTo>
                <a:lnTo>
                  <a:pt x="1147882" y="1816837"/>
                </a:lnTo>
                <a:lnTo>
                  <a:pt x="1166952" y="1775014"/>
                </a:lnTo>
                <a:lnTo>
                  <a:pt x="1184536" y="1732401"/>
                </a:lnTo>
                <a:lnTo>
                  <a:pt x="1200603" y="1689030"/>
                </a:lnTo>
                <a:lnTo>
                  <a:pt x="1215118" y="1644935"/>
                </a:lnTo>
                <a:lnTo>
                  <a:pt x="1228049" y="1600147"/>
                </a:lnTo>
                <a:lnTo>
                  <a:pt x="1239363" y="1554701"/>
                </a:lnTo>
                <a:lnTo>
                  <a:pt x="1249027" y="1508628"/>
                </a:lnTo>
                <a:lnTo>
                  <a:pt x="1257007" y="1461964"/>
                </a:lnTo>
                <a:lnTo>
                  <a:pt x="1263272" y="1414739"/>
                </a:lnTo>
                <a:lnTo>
                  <a:pt x="1266824" y="1377175"/>
                </a:lnTo>
                <a:lnTo>
                  <a:pt x="1266824" y="1162905"/>
                </a:lnTo>
                <a:lnTo>
                  <a:pt x="1257007" y="1078128"/>
                </a:lnTo>
                <a:lnTo>
                  <a:pt x="1249027" y="1031472"/>
                </a:lnTo>
                <a:lnTo>
                  <a:pt x="1239363" y="985411"/>
                </a:lnTo>
                <a:lnTo>
                  <a:pt x="1228049" y="939978"/>
                </a:lnTo>
                <a:lnTo>
                  <a:pt x="1215118" y="895204"/>
                </a:lnTo>
                <a:lnTo>
                  <a:pt x="1200603" y="851124"/>
                </a:lnTo>
                <a:lnTo>
                  <a:pt x="1184536" y="807770"/>
                </a:lnTo>
                <a:lnTo>
                  <a:pt x="1166952" y="765176"/>
                </a:lnTo>
                <a:lnTo>
                  <a:pt x="1147882" y="723373"/>
                </a:lnTo>
                <a:lnTo>
                  <a:pt x="1127360" y="682395"/>
                </a:lnTo>
                <a:lnTo>
                  <a:pt x="1105419" y="642276"/>
                </a:lnTo>
                <a:lnTo>
                  <a:pt x="1082091" y="603047"/>
                </a:lnTo>
                <a:lnTo>
                  <a:pt x="1057410" y="564742"/>
                </a:lnTo>
                <a:lnTo>
                  <a:pt x="1031409" y="527393"/>
                </a:lnTo>
                <a:lnTo>
                  <a:pt x="1004121" y="491034"/>
                </a:lnTo>
                <a:lnTo>
                  <a:pt x="975578" y="455698"/>
                </a:lnTo>
                <a:lnTo>
                  <a:pt x="945814" y="421417"/>
                </a:lnTo>
                <a:lnTo>
                  <a:pt x="914861" y="388225"/>
                </a:lnTo>
                <a:lnTo>
                  <a:pt x="882753" y="356154"/>
                </a:lnTo>
                <a:lnTo>
                  <a:pt x="849523" y="325237"/>
                </a:lnTo>
                <a:lnTo>
                  <a:pt x="815203" y="295507"/>
                </a:lnTo>
                <a:lnTo>
                  <a:pt x="779827" y="266998"/>
                </a:lnTo>
                <a:lnTo>
                  <a:pt x="743427" y="239741"/>
                </a:lnTo>
                <a:lnTo>
                  <a:pt x="706037" y="213771"/>
                </a:lnTo>
                <a:lnTo>
                  <a:pt x="667689" y="189119"/>
                </a:lnTo>
                <a:lnTo>
                  <a:pt x="628417" y="165819"/>
                </a:lnTo>
                <a:lnTo>
                  <a:pt x="588253" y="143904"/>
                </a:lnTo>
                <a:lnTo>
                  <a:pt x="547231" y="123406"/>
                </a:lnTo>
                <a:lnTo>
                  <a:pt x="505383" y="104360"/>
                </a:lnTo>
                <a:lnTo>
                  <a:pt x="462742" y="86796"/>
                </a:lnTo>
                <a:lnTo>
                  <a:pt x="419342" y="70749"/>
                </a:lnTo>
                <a:lnTo>
                  <a:pt x="375215" y="56252"/>
                </a:lnTo>
                <a:lnTo>
                  <a:pt x="330395" y="43336"/>
                </a:lnTo>
                <a:lnTo>
                  <a:pt x="284914" y="32036"/>
                </a:lnTo>
                <a:lnTo>
                  <a:pt x="238805" y="22384"/>
                </a:lnTo>
                <a:lnTo>
                  <a:pt x="192101" y="14413"/>
                </a:lnTo>
                <a:lnTo>
                  <a:pt x="144836" y="8156"/>
                </a:lnTo>
                <a:lnTo>
                  <a:pt x="97042" y="3646"/>
                </a:lnTo>
                <a:lnTo>
                  <a:pt x="48752" y="916"/>
                </a:lnTo>
                <a:lnTo>
                  <a:pt x="27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15516" y="293688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61"/>
                </a:lnTo>
                <a:lnTo>
                  <a:pt x="139649" y="276453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15516" y="343437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15516" y="3931145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15516" y="442864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674942" y="622046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59" h="1282064">
                <a:moveTo>
                  <a:pt x="761" y="1280872"/>
                </a:moveTo>
                <a:lnTo>
                  <a:pt x="2158" y="0"/>
                </a:lnTo>
              </a:path>
              <a:path w="772159" h="1282064">
                <a:moveTo>
                  <a:pt x="0" y="646557"/>
                </a:moveTo>
                <a:lnTo>
                  <a:pt x="771719" y="1435"/>
                </a:lnTo>
              </a:path>
              <a:path w="772159" h="1282064">
                <a:moveTo>
                  <a:pt x="761" y="633602"/>
                </a:moveTo>
                <a:lnTo>
                  <a:pt x="770957" y="1281596"/>
                </a:lnTo>
              </a:path>
              <a:path w="772159" h="1282064">
                <a:moveTo>
                  <a:pt x="7873" y="637921"/>
                </a:moveTo>
                <a:lnTo>
                  <a:pt x="771719" y="636473"/>
                </a:lnTo>
              </a:path>
            </a:pathLst>
          </a:custGeom>
          <a:ln w="76313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26631" y="8777513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4" y="0"/>
                </a:moveTo>
                <a:lnTo>
                  <a:pt x="0" y="1435"/>
                </a:lnTo>
              </a:path>
              <a:path w="1282700" h="772159">
                <a:moveTo>
                  <a:pt x="645776" y="0"/>
                </a:moveTo>
                <a:lnTo>
                  <a:pt x="723" y="771714"/>
                </a:lnTo>
              </a:path>
              <a:path w="1282700" h="772159">
                <a:moveTo>
                  <a:pt x="634257" y="0"/>
                </a:moveTo>
                <a:lnTo>
                  <a:pt x="1282192" y="770276"/>
                </a:lnTo>
              </a:path>
              <a:path w="1282700" h="772159">
                <a:moveTo>
                  <a:pt x="638575" y="7924"/>
                </a:moveTo>
                <a:lnTo>
                  <a:pt x="637139" y="77171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0735" y="2834640"/>
            <a:ext cx="4986528" cy="124968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8759" y="4538472"/>
            <a:ext cx="7668768" cy="30998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2024-04-01T13:33:28Z</dcterms:created>
  <dcterms:modified xsi:type="dcterms:W3CDTF">2024-04-01T13:33:28Z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2024-04-01T00:00:00Z</vt:filetime>
  </property>
</Properties>
</file>